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8.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49.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47.xml" ContentType="application/vnd.openxmlformats-officedocument.presentationml.notesSlide+xml"/>
  <Override PartName="/ppt/notesSlides/notesSlide24.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Lst>
  <p:notesMasterIdLst>
    <p:notesMasterId r:id="rId63"/>
  </p:notesMasterIdLst>
  <p:handoutMasterIdLst>
    <p:handoutMasterId r:id="rId64"/>
  </p:handoutMasterIdLst>
  <p:sldIdLst>
    <p:sldId id="432" r:id="rId2"/>
    <p:sldId id="426" r:id="rId3"/>
    <p:sldId id="257" r:id="rId4"/>
    <p:sldId id="427" r:id="rId5"/>
    <p:sldId id="429" r:id="rId6"/>
    <p:sldId id="430" r:id="rId7"/>
    <p:sldId id="431" r:id="rId8"/>
    <p:sldId id="428" r:id="rId9"/>
    <p:sldId id="389" r:id="rId10"/>
    <p:sldId id="390" r:id="rId11"/>
    <p:sldId id="391" r:id="rId12"/>
    <p:sldId id="434" r:id="rId13"/>
    <p:sldId id="392" r:id="rId14"/>
    <p:sldId id="393" r:id="rId15"/>
    <p:sldId id="394" r:id="rId16"/>
    <p:sldId id="384" r:id="rId17"/>
    <p:sldId id="395" r:id="rId18"/>
    <p:sldId id="396" r:id="rId19"/>
    <p:sldId id="397" r:id="rId20"/>
    <p:sldId id="399" r:id="rId21"/>
    <p:sldId id="400" r:id="rId22"/>
    <p:sldId id="401" r:id="rId23"/>
    <p:sldId id="402" r:id="rId24"/>
    <p:sldId id="403" r:id="rId25"/>
    <p:sldId id="404" r:id="rId26"/>
    <p:sldId id="405" r:id="rId27"/>
    <p:sldId id="409" r:id="rId28"/>
    <p:sldId id="410" r:id="rId29"/>
    <p:sldId id="411" r:id="rId30"/>
    <p:sldId id="412" r:id="rId31"/>
    <p:sldId id="413" r:id="rId32"/>
    <p:sldId id="414" r:id="rId33"/>
    <p:sldId id="342" r:id="rId34"/>
    <p:sldId id="322" r:id="rId35"/>
    <p:sldId id="344" r:id="rId36"/>
    <p:sldId id="334" r:id="rId37"/>
    <p:sldId id="340" r:id="rId38"/>
    <p:sldId id="373" r:id="rId39"/>
    <p:sldId id="339" r:id="rId40"/>
    <p:sldId id="341" r:id="rId41"/>
    <p:sldId id="378" r:id="rId42"/>
    <p:sldId id="377" r:id="rId43"/>
    <p:sldId id="343" r:id="rId44"/>
    <p:sldId id="437" r:id="rId45"/>
    <p:sldId id="436" r:id="rId46"/>
    <p:sldId id="305" r:id="rId47"/>
    <p:sldId id="300" r:id="rId48"/>
    <p:sldId id="435" r:id="rId49"/>
    <p:sldId id="358" r:id="rId50"/>
    <p:sldId id="302" r:id="rId51"/>
    <p:sldId id="306" r:id="rId52"/>
    <p:sldId id="433" r:id="rId53"/>
    <p:sldId id="299" r:id="rId54"/>
    <p:sldId id="298" r:id="rId55"/>
    <p:sldId id="375" r:id="rId56"/>
    <p:sldId id="303" r:id="rId57"/>
    <p:sldId id="297" r:id="rId58"/>
    <p:sldId id="304" r:id="rId59"/>
    <p:sldId id="360" r:id="rId60"/>
    <p:sldId id="331" r:id="rId61"/>
    <p:sldId id="379" r:id="rId62"/>
  </p:sldIdLst>
  <p:sldSz cx="9144000" cy="6858000" type="screen4x3"/>
  <p:notesSz cx="6858000" cy="9144000"/>
  <p:defaultTextStyle>
    <a:defPPr>
      <a:defRPr lang="en-US"/>
    </a:defPPr>
    <a:lvl1pPr algn="l" rtl="0" eaLnBrk="0" fontAlgn="base" hangingPunct="0">
      <a:spcBef>
        <a:spcPct val="0"/>
      </a:spcBef>
      <a:spcAft>
        <a:spcPct val="0"/>
      </a:spcAft>
      <a:defRPr sz="2400" b="1" kern="1200">
        <a:solidFill>
          <a:srgbClr val="FF0000"/>
        </a:solidFill>
        <a:latin typeface="Helvetica"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b="1" kern="1200">
        <a:solidFill>
          <a:srgbClr val="FF0000"/>
        </a:solidFill>
        <a:latin typeface="Helvetica"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b="1" kern="1200">
        <a:solidFill>
          <a:srgbClr val="FF0000"/>
        </a:solidFill>
        <a:latin typeface="Helvetica"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b="1" kern="1200">
        <a:solidFill>
          <a:srgbClr val="FF0000"/>
        </a:solidFill>
        <a:latin typeface="Helvetica"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b="1" kern="1200">
        <a:solidFill>
          <a:srgbClr val="FF0000"/>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2400" b="1" kern="1200">
        <a:solidFill>
          <a:srgbClr val="FF0000"/>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2400" b="1" kern="1200">
        <a:solidFill>
          <a:srgbClr val="FF0000"/>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2400" b="1" kern="1200">
        <a:solidFill>
          <a:srgbClr val="FF0000"/>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2400" b="1" kern="1200">
        <a:solidFill>
          <a:srgbClr val="FF0000"/>
        </a:solidFill>
        <a:latin typeface="Helvetica"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33CC"/>
    <a:srgbClr val="FF0000"/>
    <a:srgbClr val="2EFF2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7" autoAdjust="0"/>
    <p:restoredTop sz="74190" autoAdjust="0"/>
  </p:normalViewPr>
  <p:slideViewPr>
    <p:cSldViewPr snapToGrid="0">
      <p:cViewPr varScale="1">
        <p:scale>
          <a:sx n="56" d="100"/>
          <a:sy n="56" d="100"/>
        </p:scale>
        <p:origin x="1584" y="45"/>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Lst>
  </p:outlineViewPr>
  <p:notesTextViewPr>
    <p:cViewPr>
      <p:scale>
        <a:sx n="100" d="100"/>
        <a:sy n="100" d="100"/>
      </p:scale>
      <p:origin x="0" y="0"/>
    </p:cViewPr>
  </p:notesTextViewPr>
  <p:sorterViewPr>
    <p:cViewPr>
      <p:scale>
        <a:sx n="66" d="100"/>
        <a:sy n="66" d="100"/>
      </p:scale>
      <p:origin x="0" y="2560"/>
    </p:cViewPr>
  </p:sorterViewPr>
  <p:notesViewPr>
    <p:cSldViewPr snapToGrid="0">
      <p:cViewPr>
        <p:scale>
          <a:sx n="100" d="100"/>
          <a:sy n="100" d="100"/>
        </p:scale>
        <p:origin x="-1312" y="5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_rels/viewProps.xml.rels><?xml version="1.0" encoding="UTF-8" standalone="yes"?>
<Relationships xmlns="http://schemas.openxmlformats.org/package/2006/relationships"><Relationship Id="rId8" Type="http://schemas.openxmlformats.org/officeDocument/2006/relationships/slide" Target="slides/slide27.xml"/><Relationship Id="rId13" Type="http://schemas.openxmlformats.org/officeDocument/2006/relationships/slide" Target="slides/slide34.xml"/><Relationship Id="rId18" Type="http://schemas.openxmlformats.org/officeDocument/2006/relationships/slide" Target="slides/slide41.xml"/><Relationship Id="rId26" Type="http://schemas.openxmlformats.org/officeDocument/2006/relationships/slide" Target="slides/slide51.xml"/><Relationship Id="rId3" Type="http://schemas.openxmlformats.org/officeDocument/2006/relationships/slide" Target="slides/slide11.xml"/><Relationship Id="rId21" Type="http://schemas.openxmlformats.org/officeDocument/2006/relationships/slide" Target="slides/slide45.xml"/><Relationship Id="rId7" Type="http://schemas.openxmlformats.org/officeDocument/2006/relationships/slide" Target="slides/slide20.xml"/><Relationship Id="rId12" Type="http://schemas.openxmlformats.org/officeDocument/2006/relationships/slide" Target="slides/slide33.xml"/><Relationship Id="rId17" Type="http://schemas.openxmlformats.org/officeDocument/2006/relationships/slide" Target="slides/slide38.xml"/><Relationship Id="rId25" Type="http://schemas.openxmlformats.org/officeDocument/2006/relationships/slide" Target="slides/slide50.xml"/><Relationship Id="rId2" Type="http://schemas.openxmlformats.org/officeDocument/2006/relationships/slide" Target="slides/slide10.xml"/><Relationship Id="rId16" Type="http://schemas.openxmlformats.org/officeDocument/2006/relationships/slide" Target="slides/slide37.xml"/><Relationship Id="rId20" Type="http://schemas.openxmlformats.org/officeDocument/2006/relationships/slide" Target="slides/slide44.xml"/><Relationship Id="rId29" Type="http://schemas.openxmlformats.org/officeDocument/2006/relationships/slide" Target="slides/slide59.xml"/><Relationship Id="rId1" Type="http://schemas.openxmlformats.org/officeDocument/2006/relationships/slide" Target="slides/slide9.xml"/><Relationship Id="rId6" Type="http://schemas.openxmlformats.org/officeDocument/2006/relationships/slide" Target="slides/slide18.xml"/><Relationship Id="rId11" Type="http://schemas.openxmlformats.org/officeDocument/2006/relationships/slide" Target="slides/slide32.xml"/><Relationship Id="rId24" Type="http://schemas.openxmlformats.org/officeDocument/2006/relationships/slide" Target="slides/slide49.xml"/><Relationship Id="rId5" Type="http://schemas.openxmlformats.org/officeDocument/2006/relationships/slide" Target="slides/slide17.xml"/><Relationship Id="rId15" Type="http://schemas.openxmlformats.org/officeDocument/2006/relationships/slide" Target="slides/slide36.xml"/><Relationship Id="rId23" Type="http://schemas.openxmlformats.org/officeDocument/2006/relationships/slide" Target="slides/slide48.xml"/><Relationship Id="rId28" Type="http://schemas.openxmlformats.org/officeDocument/2006/relationships/slide" Target="slides/slide58.xml"/><Relationship Id="rId10" Type="http://schemas.openxmlformats.org/officeDocument/2006/relationships/slide" Target="slides/slide29.xml"/><Relationship Id="rId19" Type="http://schemas.openxmlformats.org/officeDocument/2006/relationships/slide" Target="slides/slide43.xml"/><Relationship Id="rId31" Type="http://schemas.openxmlformats.org/officeDocument/2006/relationships/slide" Target="slides/slide61.xml"/><Relationship Id="rId4" Type="http://schemas.openxmlformats.org/officeDocument/2006/relationships/slide" Target="slides/slide12.xml"/><Relationship Id="rId9" Type="http://schemas.openxmlformats.org/officeDocument/2006/relationships/slide" Target="slides/slide28.xml"/><Relationship Id="rId14" Type="http://schemas.openxmlformats.org/officeDocument/2006/relationships/slide" Target="slides/slide35.xml"/><Relationship Id="rId22" Type="http://schemas.openxmlformats.org/officeDocument/2006/relationships/slide" Target="slides/slide47.xml"/><Relationship Id="rId27" Type="http://schemas.openxmlformats.org/officeDocument/2006/relationships/slide" Target="slides/slide52.xml"/><Relationship Id="rId30"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2BDA0F63-7940-430B-8046-E99B2745FAB5}"/>
              </a:ext>
            </a:extLst>
          </p:cNvPr>
          <p:cNvSpPr>
            <a:spLocks noGrp="1" noChangeArrowheads="1"/>
          </p:cNvSpPr>
          <p:nvPr>
            <p:ph type="hdr" sz="quarter"/>
          </p:nvPr>
        </p:nvSpPr>
        <p:spPr bwMode="auto">
          <a:xfrm>
            <a:off x="0" y="0"/>
            <a:ext cx="2971800" cy="457200"/>
          </a:xfrm>
          <a:prstGeom prst="rect">
            <a:avLst/>
          </a:prstGeom>
          <a:noFill/>
          <a:ln w="12700">
            <a:noFill/>
            <a:miter lim="800000"/>
            <a:headEnd/>
            <a:tailEnd/>
          </a:ln>
          <a:effectLst/>
        </p:spPr>
        <p:txBody>
          <a:bodyPr vert="horz" wrap="none" lIns="91440" tIns="45720" rIns="91440" bIns="45720" numCol="1" anchor="ctr" anchorCtr="0" compatLnSpc="1">
            <a:prstTxWarp prst="textNoShape">
              <a:avLst/>
            </a:prstTxWarp>
          </a:bodyPr>
          <a:lstStyle>
            <a:lvl1pPr algn="l">
              <a:defRPr sz="1200">
                <a:ea typeface="ＭＳ Ｐゴシック" panose="020B0600070205080204" pitchFamily="34" charset="-128"/>
              </a:defRPr>
            </a:lvl1pPr>
          </a:lstStyle>
          <a:p>
            <a:pPr>
              <a:defRPr/>
            </a:pPr>
            <a:endParaRPr lang="en-US" altLang="en-US"/>
          </a:p>
        </p:txBody>
      </p:sp>
      <p:sp>
        <p:nvSpPr>
          <p:cNvPr id="183299" name="Rectangle 3">
            <a:extLst>
              <a:ext uri="{FF2B5EF4-FFF2-40B4-BE49-F238E27FC236}">
                <a16:creationId xmlns:a16="http://schemas.microsoft.com/office/drawing/2014/main" id="{224A23E8-78A1-4679-82AA-9C1E21AEDC29}"/>
              </a:ext>
            </a:extLst>
          </p:cNvPr>
          <p:cNvSpPr>
            <a:spLocks noGrp="1" noChangeArrowheads="1"/>
          </p:cNvSpPr>
          <p:nvPr>
            <p:ph type="dt" sz="quarter" idx="1"/>
          </p:nvPr>
        </p:nvSpPr>
        <p:spPr bwMode="auto">
          <a:xfrm>
            <a:off x="3886200" y="0"/>
            <a:ext cx="2971800" cy="457200"/>
          </a:xfrm>
          <a:prstGeom prst="rect">
            <a:avLst/>
          </a:prstGeom>
          <a:noFill/>
          <a:ln w="12700">
            <a:noFill/>
            <a:miter lim="800000"/>
            <a:headEnd/>
            <a:tailEnd/>
          </a:ln>
          <a:effectLst/>
        </p:spPr>
        <p:txBody>
          <a:bodyPr vert="horz" wrap="none" lIns="91440" tIns="45720" rIns="91440" bIns="45720" numCol="1" anchor="ctr" anchorCtr="0" compatLnSpc="1">
            <a:prstTxWarp prst="textNoShape">
              <a:avLst/>
            </a:prstTxWarp>
          </a:bodyPr>
          <a:lstStyle>
            <a:lvl1pPr algn="r">
              <a:defRPr sz="1200">
                <a:ea typeface="ＭＳ Ｐゴシック" panose="020B0600070205080204" pitchFamily="34" charset="-128"/>
              </a:defRPr>
            </a:lvl1pPr>
          </a:lstStyle>
          <a:p>
            <a:pPr>
              <a:defRPr/>
            </a:pPr>
            <a:endParaRPr lang="en-US" altLang="en-US"/>
          </a:p>
        </p:txBody>
      </p:sp>
      <p:sp>
        <p:nvSpPr>
          <p:cNvPr id="183300" name="Rectangle 4">
            <a:extLst>
              <a:ext uri="{FF2B5EF4-FFF2-40B4-BE49-F238E27FC236}">
                <a16:creationId xmlns:a16="http://schemas.microsoft.com/office/drawing/2014/main" id="{6DBE8A53-5ABC-4106-A8BF-71D38B1796D3}"/>
              </a:ext>
            </a:extLst>
          </p:cNvPr>
          <p:cNvSpPr>
            <a:spLocks noGrp="1" noChangeArrowheads="1"/>
          </p:cNvSpPr>
          <p:nvPr>
            <p:ph type="ftr" sz="quarter" idx="2"/>
          </p:nvPr>
        </p:nvSpPr>
        <p:spPr bwMode="auto">
          <a:xfrm>
            <a:off x="0" y="8686800"/>
            <a:ext cx="2971800" cy="4572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lvl1pPr algn="l">
              <a:defRPr sz="1200">
                <a:ea typeface="ＭＳ Ｐゴシック" panose="020B0600070205080204" pitchFamily="34" charset="-128"/>
              </a:defRPr>
            </a:lvl1pPr>
          </a:lstStyle>
          <a:p>
            <a:pPr>
              <a:defRPr/>
            </a:pPr>
            <a:endParaRPr lang="en-US" altLang="en-US"/>
          </a:p>
        </p:txBody>
      </p:sp>
      <p:sp>
        <p:nvSpPr>
          <p:cNvPr id="183301" name="Rectangle 5">
            <a:extLst>
              <a:ext uri="{FF2B5EF4-FFF2-40B4-BE49-F238E27FC236}">
                <a16:creationId xmlns:a16="http://schemas.microsoft.com/office/drawing/2014/main" id="{11B52EA3-A299-454B-8328-3EF2500F42EA}"/>
              </a:ext>
            </a:extLst>
          </p:cNvPr>
          <p:cNvSpPr>
            <a:spLocks noGrp="1" noChangeArrowheads="1"/>
          </p:cNvSpPr>
          <p:nvPr>
            <p:ph type="sldNum" sz="quarter" idx="3"/>
          </p:nvPr>
        </p:nvSpPr>
        <p:spPr bwMode="auto">
          <a:xfrm>
            <a:off x="3886200" y="8686800"/>
            <a:ext cx="2971800" cy="4572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lvl1pPr algn="r">
              <a:defRPr sz="1200">
                <a:ea typeface="ＭＳ Ｐゴシック" panose="020B0600070205080204" pitchFamily="34" charset="-128"/>
              </a:defRPr>
            </a:lvl1pPr>
          </a:lstStyle>
          <a:p>
            <a:pPr>
              <a:defRPr/>
            </a:pPr>
            <a:fld id="{D62BFB4A-2E97-4D41-9572-348C492934D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3D626EB7-2CC7-49BB-9335-90214AD878B6}"/>
              </a:ext>
            </a:extLst>
          </p:cNvPr>
          <p:cNvSpPr>
            <a:spLocks noGrp="1" noChangeArrowheads="1"/>
          </p:cNvSpPr>
          <p:nvPr>
            <p:ph type="hdr" sz="quarter"/>
          </p:nvPr>
        </p:nvSpPr>
        <p:spPr bwMode="auto">
          <a:xfrm>
            <a:off x="0" y="0"/>
            <a:ext cx="2971800" cy="457200"/>
          </a:xfrm>
          <a:prstGeom prst="rect">
            <a:avLst/>
          </a:prstGeom>
          <a:noFill/>
          <a:ln w="12700">
            <a:noFill/>
            <a:miter lim="800000"/>
            <a:headEnd/>
            <a:tailEnd/>
          </a:ln>
          <a:effectLst/>
        </p:spPr>
        <p:txBody>
          <a:bodyPr vert="horz" wrap="none" lIns="91440" tIns="45720" rIns="91440" bIns="45720" numCol="1" anchor="ctr" anchorCtr="0" compatLnSpc="1">
            <a:prstTxWarp prst="textNoShape">
              <a:avLst/>
            </a:prstTxWarp>
          </a:bodyPr>
          <a:lstStyle>
            <a:lvl1pPr algn="l">
              <a:defRPr sz="1200" b="0">
                <a:ea typeface="ＭＳ Ｐゴシック" panose="020B0600070205080204" pitchFamily="34" charset="-128"/>
              </a:defRPr>
            </a:lvl1pPr>
          </a:lstStyle>
          <a:p>
            <a:pPr>
              <a:defRPr/>
            </a:pPr>
            <a:endParaRPr lang="en-US" altLang="en-US"/>
          </a:p>
        </p:txBody>
      </p:sp>
      <p:sp>
        <p:nvSpPr>
          <p:cNvPr id="159747" name="Rectangle 3">
            <a:extLst>
              <a:ext uri="{FF2B5EF4-FFF2-40B4-BE49-F238E27FC236}">
                <a16:creationId xmlns:a16="http://schemas.microsoft.com/office/drawing/2014/main" id="{CF7D1C2A-E8F8-4CB1-9800-9D696D5A93D5}"/>
              </a:ext>
            </a:extLst>
          </p:cNvPr>
          <p:cNvSpPr>
            <a:spLocks noGrp="1" noChangeArrowheads="1"/>
          </p:cNvSpPr>
          <p:nvPr>
            <p:ph type="dt" idx="1"/>
          </p:nvPr>
        </p:nvSpPr>
        <p:spPr bwMode="auto">
          <a:xfrm>
            <a:off x="3886200" y="0"/>
            <a:ext cx="2971800" cy="457200"/>
          </a:xfrm>
          <a:prstGeom prst="rect">
            <a:avLst/>
          </a:prstGeom>
          <a:noFill/>
          <a:ln w="12700">
            <a:noFill/>
            <a:miter lim="800000"/>
            <a:headEnd/>
            <a:tailEnd/>
          </a:ln>
          <a:effectLst/>
        </p:spPr>
        <p:txBody>
          <a:bodyPr vert="horz" wrap="none" lIns="91440" tIns="45720" rIns="91440" bIns="45720" numCol="1" anchor="ctr" anchorCtr="0" compatLnSpc="1">
            <a:prstTxWarp prst="textNoShape">
              <a:avLst/>
            </a:prstTxWarp>
          </a:bodyPr>
          <a:lstStyle>
            <a:lvl1pPr algn="r">
              <a:defRPr sz="1200" b="0">
                <a:ea typeface="ＭＳ Ｐゴシック" panose="020B0600070205080204" pitchFamily="34" charset="-128"/>
              </a:defRPr>
            </a:lvl1pPr>
          </a:lstStyle>
          <a:p>
            <a:pPr>
              <a:defRPr/>
            </a:pPr>
            <a:endParaRPr lang="en-US" altLang="en-US"/>
          </a:p>
        </p:txBody>
      </p:sp>
      <p:sp>
        <p:nvSpPr>
          <p:cNvPr id="14340" name="Rectangle 4">
            <a:extLst>
              <a:ext uri="{FF2B5EF4-FFF2-40B4-BE49-F238E27FC236}">
                <a16:creationId xmlns:a16="http://schemas.microsoft.com/office/drawing/2014/main" id="{05118525-5FE6-45A6-B97E-BB02F445A2F2}"/>
              </a:ext>
            </a:extLst>
          </p:cNvPr>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50" name="Rectangle 6">
            <a:extLst>
              <a:ext uri="{FF2B5EF4-FFF2-40B4-BE49-F238E27FC236}">
                <a16:creationId xmlns:a16="http://schemas.microsoft.com/office/drawing/2014/main" id="{73881BAD-E8BE-46EF-974D-DE2AB0D17F71}"/>
              </a:ext>
            </a:extLst>
          </p:cNvPr>
          <p:cNvSpPr>
            <a:spLocks noGrp="1" noChangeArrowheads="1"/>
          </p:cNvSpPr>
          <p:nvPr>
            <p:ph type="ftr" sz="quarter" idx="4"/>
          </p:nvPr>
        </p:nvSpPr>
        <p:spPr bwMode="auto">
          <a:xfrm>
            <a:off x="0" y="8686800"/>
            <a:ext cx="2971800" cy="4572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lvl1pPr algn="l">
              <a:defRPr sz="1200" b="0">
                <a:ea typeface="ＭＳ Ｐゴシック" panose="020B0600070205080204" pitchFamily="34" charset="-128"/>
              </a:defRPr>
            </a:lvl1pPr>
          </a:lstStyle>
          <a:p>
            <a:pPr>
              <a:defRPr/>
            </a:pPr>
            <a:endParaRPr lang="en-US" altLang="en-US"/>
          </a:p>
        </p:txBody>
      </p:sp>
      <p:sp>
        <p:nvSpPr>
          <p:cNvPr id="159751" name="Rectangle 7">
            <a:extLst>
              <a:ext uri="{FF2B5EF4-FFF2-40B4-BE49-F238E27FC236}">
                <a16:creationId xmlns:a16="http://schemas.microsoft.com/office/drawing/2014/main" id="{C998D9B4-5DC7-44D8-AB4B-5D4079AB4F33}"/>
              </a:ext>
            </a:extLst>
          </p:cNvPr>
          <p:cNvSpPr>
            <a:spLocks noGrp="1" noChangeArrowheads="1"/>
          </p:cNvSpPr>
          <p:nvPr>
            <p:ph type="sldNum" sz="quarter" idx="5"/>
          </p:nvPr>
        </p:nvSpPr>
        <p:spPr bwMode="auto">
          <a:xfrm>
            <a:off x="3886200" y="8686800"/>
            <a:ext cx="2971800" cy="4572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lvl1pPr algn="r">
              <a:defRPr sz="1200" b="0">
                <a:ea typeface="ＭＳ Ｐゴシック" panose="020B0600070205080204" pitchFamily="34" charset="-128"/>
              </a:defRPr>
            </a:lvl1pPr>
          </a:lstStyle>
          <a:p>
            <a:pPr>
              <a:defRPr/>
            </a:pPr>
            <a:fld id="{F8A764E0-3F4D-489D-800B-3A6655F8B86B}" type="slidenum">
              <a:rPr lang="en-US" altLang="en-US"/>
              <a:pPr>
                <a:defRPr/>
              </a:pPr>
              <a:t>‹#›</a:t>
            </a:fld>
            <a:endParaRPr lang="en-US" altLang="en-US"/>
          </a:p>
        </p:txBody>
      </p:sp>
      <p:sp>
        <p:nvSpPr>
          <p:cNvPr id="159755" name="Text Box 11">
            <a:extLst>
              <a:ext uri="{FF2B5EF4-FFF2-40B4-BE49-F238E27FC236}">
                <a16:creationId xmlns:a16="http://schemas.microsoft.com/office/drawing/2014/main" id="{B0B981D4-A433-4E8D-9404-3D4AF29E9FB7}"/>
              </a:ext>
            </a:extLst>
          </p:cNvPr>
          <p:cNvSpPr txBox="1">
            <a:spLocks noChangeArrowheads="1"/>
          </p:cNvSpPr>
          <p:nvPr/>
        </p:nvSpPr>
        <p:spPr bwMode="auto">
          <a:xfrm>
            <a:off x="815975" y="4508500"/>
            <a:ext cx="446088" cy="274638"/>
          </a:xfrm>
          <a:prstGeom prst="rect">
            <a:avLst/>
          </a:prstGeom>
          <a:noFill/>
          <a:ln w="12700">
            <a:noFill/>
            <a:miter lim="800000"/>
            <a:headEnd/>
            <a:tailEnd/>
          </a:ln>
          <a:effectLst/>
        </p:spPr>
        <p:txBody>
          <a:bodyPr wrap="none" anchor="ctr">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r>
              <a:rPr lang="en-US" altLang="en-US" sz="1200"/>
              <a:t>asd</a:t>
            </a:r>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08" charset="0"/>
        <a:ea typeface="MS PGothic" panose="020B0600070205080204" pitchFamily="34" charset="-128"/>
        <a:cs typeface="ＭＳ Ｐゴシック" pitchFamily="-108" charset="-128"/>
      </a:defRPr>
    </a:lvl1pPr>
    <a:lvl2pPr marL="457200" algn="l" rtl="0" eaLnBrk="0" fontAlgn="base" hangingPunct="0">
      <a:spcBef>
        <a:spcPct val="30000"/>
      </a:spcBef>
      <a:spcAft>
        <a:spcPct val="0"/>
      </a:spcAft>
      <a:defRPr sz="1200" kern="1200">
        <a:solidFill>
          <a:schemeClr val="tx1"/>
        </a:solidFill>
        <a:latin typeface="Times" pitchFamily="-10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pitchFamily="-10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pitchFamily="-10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pitchFamily="-108"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DD4CE619-75B9-4EA3-B60C-E42723376136}"/>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B60986A1-35F2-4A3C-B742-6C5952B1AEF6}" type="slidenum">
              <a:rPr lang="en-US" altLang="en-US" sz="1200" b="0" smtClean="0"/>
              <a:pPr/>
              <a:t>2</a:t>
            </a:fld>
            <a:endParaRPr lang="en-US" altLang="en-US" sz="1200" b="0"/>
          </a:p>
        </p:txBody>
      </p:sp>
      <p:sp>
        <p:nvSpPr>
          <p:cNvPr id="18435" name="Rectangle 2">
            <a:extLst>
              <a:ext uri="{FF2B5EF4-FFF2-40B4-BE49-F238E27FC236}">
                <a16:creationId xmlns:a16="http://schemas.microsoft.com/office/drawing/2014/main" id="{313DDEDC-AF8D-441F-B9EA-DEE00F8F8A18}"/>
              </a:ext>
            </a:extLst>
          </p:cNvPr>
          <p:cNvSpPr>
            <a:spLocks noChangeArrowheads="1" noTextEdit="1"/>
          </p:cNvSpPr>
          <p:nvPr>
            <p:ph type="sldImg"/>
          </p:nvPr>
        </p:nvSpPr>
        <p:spPr>
          <a:ln/>
        </p:spPr>
      </p:sp>
      <p:sp>
        <p:nvSpPr>
          <p:cNvPr id="18436" name="Rectangle 3">
            <a:extLst>
              <a:ext uri="{FF2B5EF4-FFF2-40B4-BE49-F238E27FC236}">
                <a16:creationId xmlns:a16="http://schemas.microsoft.com/office/drawing/2014/main" id="{CC7B2EF2-2FAD-4483-8C87-E9C11FE1CDBD}"/>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a:latin typeface="Times"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6E378C9C-1130-4611-AB82-2B2ADC7B744D}"/>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C586EA43-3E6F-4B01-9461-88033667BD82}" type="slidenum">
              <a:rPr lang="en-US" altLang="en-US" sz="1200" b="0" smtClean="0"/>
              <a:pPr/>
              <a:t>11</a:t>
            </a:fld>
            <a:endParaRPr lang="en-US" altLang="en-US" sz="1200" b="0"/>
          </a:p>
        </p:txBody>
      </p:sp>
      <p:sp>
        <p:nvSpPr>
          <p:cNvPr id="36867" name="Rectangle 2">
            <a:extLst>
              <a:ext uri="{FF2B5EF4-FFF2-40B4-BE49-F238E27FC236}">
                <a16:creationId xmlns:a16="http://schemas.microsoft.com/office/drawing/2014/main" id="{5467B39F-A44E-42E9-91FB-65DA9B6FAE0F}"/>
              </a:ext>
            </a:extLst>
          </p:cNvPr>
          <p:cNvSpPr>
            <a:spLocks noChangeArrowheads="1" noTextEdit="1"/>
          </p:cNvSpPr>
          <p:nvPr>
            <p:ph type="sldImg"/>
          </p:nvPr>
        </p:nvSpPr>
        <p:spPr>
          <a:xfrm>
            <a:off x="1292225" y="31750"/>
            <a:ext cx="4162425" cy="3122613"/>
          </a:xfrm>
          <a:solidFill>
            <a:srgbClr val="FFFFFF"/>
          </a:solidFill>
          <a:ln/>
        </p:spPr>
      </p:sp>
      <p:sp>
        <p:nvSpPr>
          <p:cNvPr id="36868" name="Rectangle 3">
            <a:extLst>
              <a:ext uri="{FF2B5EF4-FFF2-40B4-BE49-F238E27FC236}">
                <a16:creationId xmlns:a16="http://schemas.microsoft.com/office/drawing/2014/main" id="{1D567CF7-7981-4227-B6C8-9D06B61A0B33}"/>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pPr lvl="1"/>
            <a:r>
              <a:rPr lang="en-US" altLang="en-US">
                <a:latin typeface="Times" panose="02020603050405020304" pitchFamily="18" charset="0"/>
              </a:rPr>
              <a:t>Object model: What is the structure of the system?  What are the objects and how are they related?</a:t>
            </a:r>
          </a:p>
          <a:p>
            <a:pPr lvl="1"/>
            <a:r>
              <a:rPr lang="en-US" altLang="en-US">
                <a:latin typeface="Times" panose="02020603050405020304" pitchFamily="18" charset="0"/>
              </a:rPr>
              <a:t>Functional model: What are the functions of the system? How is data flowing through the system?</a:t>
            </a:r>
          </a:p>
          <a:p>
            <a:pPr lvl="1"/>
            <a:r>
              <a:rPr lang="en-US" altLang="en-US">
                <a:latin typeface="Times" panose="02020603050405020304" pitchFamily="18" charset="0"/>
              </a:rPr>
              <a:t>Dynamic model: How does the system react to external events? How is the event flow in the system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300531B1-6343-4685-B40E-0A7DC0FB871D}"/>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DB3EE95C-B412-45EA-9B2E-DC8B86138A99}" type="slidenum">
              <a:rPr lang="en-US" altLang="en-US" sz="1200" b="0" smtClean="0"/>
              <a:pPr/>
              <a:t>12</a:t>
            </a:fld>
            <a:endParaRPr lang="en-US" altLang="en-US" sz="1200" b="0"/>
          </a:p>
        </p:txBody>
      </p:sp>
      <p:sp>
        <p:nvSpPr>
          <p:cNvPr id="38915" name="Rectangle 2">
            <a:extLst>
              <a:ext uri="{FF2B5EF4-FFF2-40B4-BE49-F238E27FC236}">
                <a16:creationId xmlns:a16="http://schemas.microsoft.com/office/drawing/2014/main" id="{36999140-D212-4667-BC62-F8D4C3D1DDF6}"/>
              </a:ext>
            </a:extLst>
          </p:cNvPr>
          <p:cNvSpPr>
            <a:spLocks noGrp="1" noRot="1" noChangeAspect="1" noChangeArrowheads="1" noTextEdit="1"/>
          </p:cNvSpPr>
          <p:nvPr>
            <p:ph type="sldImg"/>
          </p:nvPr>
        </p:nvSpPr>
        <p:spPr>
          <a:xfrm>
            <a:off x="1292225" y="31750"/>
            <a:ext cx="4162425" cy="3122613"/>
          </a:xfrm>
          <a:solidFill>
            <a:srgbClr val="FFFFFF"/>
          </a:solidFill>
          <a:ln/>
        </p:spPr>
      </p:sp>
      <p:sp>
        <p:nvSpPr>
          <p:cNvPr id="38916" name="Rectangle 3">
            <a:extLst>
              <a:ext uri="{FF2B5EF4-FFF2-40B4-BE49-F238E27FC236}">
                <a16:creationId xmlns:a16="http://schemas.microsoft.com/office/drawing/2014/main" id="{461FC256-028E-4E13-96C6-A95EE9C1A835}"/>
              </a:ext>
            </a:extLst>
          </p:cNvPr>
          <p:cNvSpPr>
            <a:spLocks noGrp="1"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pPr lvl="1"/>
            <a:r>
              <a:rPr lang="en-US" altLang="en-US">
                <a:latin typeface="Times" panose="02020603050405020304" pitchFamily="18" charset="0"/>
              </a:rPr>
              <a:t>Object model: What is the structure of the system?  What are the objects and how are they related?</a:t>
            </a:r>
          </a:p>
          <a:p>
            <a:pPr lvl="1"/>
            <a:r>
              <a:rPr lang="en-US" altLang="en-US">
                <a:latin typeface="Times" panose="02020603050405020304" pitchFamily="18" charset="0"/>
              </a:rPr>
              <a:t>Functional model: What are the functions of the system? How is data flowing through the system?</a:t>
            </a:r>
          </a:p>
          <a:p>
            <a:pPr lvl="1"/>
            <a:r>
              <a:rPr lang="en-US" altLang="en-US">
                <a:latin typeface="Times" panose="02020603050405020304" pitchFamily="18" charset="0"/>
              </a:rPr>
              <a:t>Dynamic model: How does the system react to external events? How is the event flow in the system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400E323-2E35-4E89-B965-8B314219FB0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AC03D6A3-543B-43A9-8C8E-6CA5B3B39F80}" type="slidenum">
              <a:rPr lang="en-US" altLang="en-US" sz="1200" b="0" smtClean="0"/>
              <a:pPr/>
              <a:t>13</a:t>
            </a:fld>
            <a:endParaRPr lang="en-US" altLang="en-US" sz="1200" b="0"/>
          </a:p>
        </p:txBody>
      </p:sp>
      <p:sp>
        <p:nvSpPr>
          <p:cNvPr id="40963" name="Rectangle 2">
            <a:extLst>
              <a:ext uri="{FF2B5EF4-FFF2-40B4-BE49-F238E27FC236}">
                <a16:creationId xmlns:a16="http://schemas.microsoft.com/office/drawing/2014/main" id="{53F2E515-0E9A-402A-8359-7C47632667F1}"/>
              </a:ext>
            </a:extLst>
          </p:cNvPr>
          <p:cNvSpPr>
            <a:spLocks noChangeArrowheads="1" noTextEdit="1"/>
          </p:cNvSpPr>
          <p:nvPr>
            <p:ph type="sldImg"/>
          </p:nvPr>
        </p:nvSpPr>
        <p:spPr>
          <a:xfrm>
            <a:off x="1292225" y="31750"/>
            <a:ext cx="4162425" cy="3122613"/>
          </a:xfrm>
          <a:solidFill>
            <a:srgbClr val="FFFFFF"/>
          </a:solidFill>
          <a:ln/>
        </p:spPr>
      </p:sp>
      <p:sp>
        <p:nvSpPr>
          <p:cNvPr id="40964" name="Rectangle 3">
            <a:extLst>
              <a:ext uri="{FF2B5EF4-FFF2-40B4-BE49-F238E27FC236}">
                <a16:creationId xmlns:a16="http://schemas.microsoft.com/office/drawing/2014/main" id="{23B61DFB-28D4-439D-BFB4-92670CE8ACEF}"/>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de-DE" altLang="en-US">
              <a:latin typeface="Times"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A1484E3B-10DE-4BC6-85E2-F704D449293A}"/>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AE9E472B-EFFC-4F1F-8940-19D540948892}" type="slidenum">
              <a:rPr lang="en-US" altLang="en-US" sz="1200" b="0" smtClean="0"/>
              <a:pPr/>
              <a:t>14</a:t>
            </a:fld>
            <a:endParaRPr lang="en-US" altLang="en-US" sz="1200" b="0"/>
          </a:p>
        </p:txBody>
      </p:sp>
      <p:sp>
        <p:nvSpPr>
          <p:cNvPr id="43011" name="Rectangle 2">
            <a:extLst>
              <a:ext uri="{FF2B5EF4-FFF2-40B4-BE49-F238E27FC236}">
                <a16:creationId xmlns:a16="http://schemas.microsoft.com/office/drawing/2014/main" id="{0E268F78-B9DF-4F21-A9F4-C66DC21A2EAB}"/>
              </a:ext>
            </a:extLst>
          </p:cNvPr>
          <p:cNvSpPr>
            <a:spLocks noChangeArrowheads="1" noTextEdit="1"/>
          </p:cNvSpPr>
          <p:nvPr>
            <p:ph type="sldImg"/>
          </p:nvPr>
        </p:nvSpPr>
        <p:spPr>
          <a:xfrm>
            <a:off x="1292225" y="31750"/>
            <a:ext cx="4162425" cy="3122613"/>
          </a:xfrm>
          <a:solidFill>
            <a:srgbClr val="FFFFFF"/>
          </a:solidFill>
          <a:ln/>
        </p:spPr>
      </p:sp>
      <p:sp>
        <p:nvSpPr>
          <p:cNvPr id="43012" name="Rectangle 3">
            <a:extLst>
              <a:ext uri="{FF2B5EF4-FFF2-40B4-BE49-F238E27FC236}">
                <a16:creationId xmlns:a16="http://schemas.microsoft.com/office/drawing/2014/main" id="{D43813A6-FE9C-45D3-B920-E146ADB40AC4}"/>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de-DE" altLang="en-US">
              <a:latin typeface="Times"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3CEC5BB5-3AAF-4DFE-907F-D3FD6BA374B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6A80C62A-A526-487F-811E-CABFEDF9A306}" type="slidenum">
              <a:rPr lang="en-US" altLang="en-US" sz="1200" b="0" smtClean="0"/>
              <a:pPr/>
              <a:t>15</a:t>
            </a:fld>
            <a:endParaRPr lang="en-US" altLang="en-US" sz="1200" b="0"/>
          </a:p>
        </p:txBody>
      </p:sp>
      <p:sp>
        <p:nvSpPr>
          <p:cNvPr id="45059" name="Rectangle 2">
            <a:extLst>
              <a:ext uri="{FF2B5EF4-FFF2-40B4-BE49-F238E27FC236}">
                <a16:creationId xmlns:a16="http://schemas.microsoft.com/office/drawing/2014/main" id="{BB6CC2B8-A8F9-4007-8EFA-11FF4B37540E}"/>
              </a:ext>
            </a:extLst>
          </p:cNvPr>
          <p:cNvSpPr>
            <a:spLocks noChangeArrowheads="1" noTextEdit="1"/>
          </p:cNvSpPr>
          <p:nvPr>
            <p:ph type="sldImg"/>
          </p:nvPr>
        </p:nvSpPr>
        <p:spPr>
          <a:xfrm>
            <a:off x="1292225" y="31750"/>
            <a:ext cx="4162425" cy="3122613"/>
          </a:xfrm>
          <a:solidFill>
            <a:srgbClr val="FFFFFF"/>
          </a:solidFill>
          <a:ln/>
        </p:spPr>
      </p:sp>
      <p:sp>
        <p:nvSpPr>
          <p:cNvPr id="45060" name="Rectangle 3">
            <a:extLst>
              <a:ext uri="{FF2B5EF4-FFF2-40B4-BE49-F238E27FC236}">
                <a16:creationId xmlns:a16="http://schemas.microsoft.com/office/drawing/2014/main" id="{F59F6722-9EE0-4547-A997-28DD95F1875A}"/>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de-DE" altLang="en-US">
              <a:latin typeface="Times"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A967A4DE-6AD8-41E6-9715-19F8ADD5C44D}"/>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00B7EF53-FF9B-4C5B-A531-5B07DE2917D4}" type="slidenum">
              <a:rPr lang="en-US" altLang="en-US" sz="1200" b="0" smtClean="0"/>
              <a:pPr/>
              <a:t>16</a:t>
            </a:fld>
            <a:endParaRPr lang="en-US" altLang="en-US" sz="1200" b="0"/>
          </a:p>
        </p:txBody>
      </p:sp>
      <p:sp>
        <p:nvSpPr>
          <p:cNvPr id="47107" name="Rectangle 2">
            <a:extLst>
              <a:ext uri="{FF2B5EF4-FFF2-40B4-BE49-F238E27FC236}">
                <a16:creationId xmlns:a16="http://schemas.microsoft.com/office/drawing/2014/main" id="{1D8CF6BF-49C1-4D63-9328-FD2A3DF92B33}"/>
              </a:ext>
            </a:extLst>
          </p:cNvPr>
          <p:cNvSpPr>
            <a:spLocks noChangeArrowheads="1" noTextEdit="1"/>
          </p:cNvSpPr>
          <p:nvPr>
            <p:ph type="sldImg"/>
          </p:nvPr>
        </p:nvSpPr>
        <p:spPr>
          <a:xfrm>
            <a:off x="1295400" y="228600"/>
            <a:ext cx="4211638" cy="3157538"/>
          </a:xfrm>
          <a:solidFill>
            <a:srgbClr val="FFFFFF"/>
          </a:solidFill>
          <a:ln/>
        </p:spPr>
      </p:sp>
      <p:sp>
        <p:nvSpPr>
          <p:cNvPr id="47108" name="Rectangle 3">
            <a:extLst>
              <a:ext uri="{FF2B5EF4-FFF2-40B4-BE49-F238E27FC236}">
                <a16:creationId xmlns:a16="http://schemas.microsoft.com/office/drawing/2014/main" id="{EA9A0AE0-029E-4102-B656-58B6AB5A6451}"/>
              </a:ext>
            </a:extLst>
          </p:cNvPr>
          <p:cNvSpPr>
            <a:spLocks noChangeArrowheads="1"/>
          </p:cNvSpPr>
          <p:nvPr>
            <p:ph type="body" idx="1"/>
          </p:nvPr>
        </p:nvSpPr>
        <p:spPr bwMode="auto">
          <a:xfrm>
            <a:off x="457200" y="3581400"/>
            <a:ext cx="5986463" cy="4953000"/>
          </a:xfrm>
          <a:prstGeom prst="rect">
            <a:avLst/>
          </a:prstGeom>
          <a:solidFill>
            <a:srgbClr val="FFFFFF"/>
          </a:solidFill>
          <a:ln>
            <a:solidFill>
              <a:srgbClr val="000000"/>
            </a:solidFill>
            <a:miter lim="800000"/>
            <a:headEnd/>
            <a:tailEnd/>
          </a:ln>
        </p:spPr>
        <p:txBody>
          <a:bodyPr/>
          <a:lstStyle/>
          <a:p>
            <a:endParaRPr lang="de-DE" altLang="en-US">
              <a:latin typeface="Times"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BCF90BC3-2FE3-402B-8A7D-5933D3361A2F}"/>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ECBEF8C2-1E0F-4181-9CC5-FD4081E34AE6}" type="slidenum">
              <a:rPr lang="en-US" altLang="en-US" sz="1200" b="0" smtClean="0"/>
              <a:pPr/>
              <a:t>17</a:t>
            </a:fld>
            <a:endParaRPr lang="en-US" altLang="en-US" sz="1200" b="0"/>
          </a:p>
        </p:txBody>
      </p:sp>
      <p:sp>
        <p:nvSpPr>
          <p:cNvPr id="49155" name="Rectangle 2">
            <a:extLst>
              <a:ext uri="{FF2B5EF4-FFF2-40B4-BE49-F238E27FC236}">
                <a16:creationId xmlns:a16="http://schemas.microsoft.com/office/drawing/2014/main" id="{7E7140F7-87CE-4B2C-9EEA-7DFFE050FB37}"/>
              </a:ext>
            </a:extLst>
          </p:cNvPr>
          <p:cNvSpPr>
            <a:spLocks noChangeArrowheads="1"/>
          </p:cNvSpPr>
          <p:nvPr>
            <p:ph type="body" idx="1"/>
          </p:nvPr>
        </p:nvSpPr>
        <p:spPr bwMode="auto">
          <a:xfrm>
            <a:off x="457200" y="3771900"/>
            <a:ext cx="5986463" cy="47625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r>
              <a:rPr lang="en-US" altLang="en-US">
                <a:latin typeface="Times" panose="02020603050405020304" pitchFamily="18" charset="0"/>
              </a:rPr>
              <a:t>Which decomposition is the right one? If you think you are politically correct, you probably want to answer: Object-oriented. But that is actually wrong.  Both views are important</a:t>
            </a:r>
          </a:p>
          <a:p>
            <a:pPr lvl="1"/>
            <a:r>
              <a:rPr lang="en-US" altLang="en-US">
                <a:latin typeface="Times" panose="02020603050405020304" pitchFamily="18" charset="0"/>
              </a:rPr>
              <a:t>Functional decomposition emphasizes the ordering of operations, very useful at requirements engineering stage and high-level description of the system.</a:t>
            </a:r>
          </a:p>
          <a:p>
            <a:pPr lvl="1"/>
            <a:endParaRPr lang="en-US" altLang="en-US">
              <a:latin typeface="Times" panose="02020603050405020304" pitchFamily="18" charset="0"/>
            </a:endParaRPr>
          </a:p>
          <a:p>
            <a:pPr lvl="1"/>
            <a:r>
              <a:rPr lang="en-US" altLang="en-US">
                <a:latin typeface="Times" panose="02020603050405020304" pitchFamily="18" charset="0"/>
              </a:rPr>
              <a:t>Object-oriented decomposition emphasizes the agents that cause the operations. Very useful after initial functional description. Helps to deal with change (usually object don’t change often, but the functions attached to them do).</a:t>
            </a:r>
          </a:p>
        </p:txBody>
      </p:sp>
      <p:sp>
        <p:nvSpPr>
          <p:cNvPr id="49156" name="Rectangle 3">
            <a:extLst>
              <a:ext uri="{FF2B5EF4-FFF2-40B4-BE49-F238E27FC236}">
                <a16:creationId xmlns:a16="http://schemas.microsoft.com/office/drawing/2014/main" id="{DA7A2F63-D1B4-4F53-95C1-3FF93929CC9E}"/>
              </a:ext>
            </a:extLst>
          </p:cNvPr>
          <p:cNvSpPr>
            <a:spLocks noChangeArrowheads="1" noTextEdit="1"/>
          </p:cNvSpPr>
          <p:nvPr>
            <p:ph type="sldImg"/>
          </p:nvPr>
        </p:nvSpPr>
        <p:spPr>
          <a:xfrm>
            <a:off x="895350" y="95250"/>
            <a:ext cx="4572000" cy="3429000"/>
          </a:xfrm>
          <a:ln w="12700" cap="flat">
            <a:solidFill>
              <a:schemeClr val="tx1"/>
            </a:solid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D5906AD8-A06E-4EAC-9F62-3AA19BFCF89A}"/>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D774A2FD-FEBB-4BE7-918C-E228446A5AC2}" type="slidenum">
              <a:rPr lang="en-US" altLang="en-US" sz="1200" b="0" smtClean="0"/>
              <a:pPr/>
              <a:t>18</a:t>
            </a:fld>
            <a:endParaRPr lang="en-US" altLang="en-US" sz="1200" b="0"/>
          </a:p>
        </p:txBody>
      </p:sp>
      <p:sp>
        <p:nvSpPr>
          <p:cNvPr id="51203" name="Rectangle 2">
            <a:extLst>
              <a:ext uri="{FF2B5EF4-FFF2-40B4-BE49-F238E27FC236}">
                <a16:creationId xmlns:a16="http://schemas.microsoft.com/office/drawing/2014/main" id="{8853F889-47C2-447A-94AB-4C60F08BEF9D}"/>
              </a:ext>
            </a:extLst>
          </p:cNvPr>
          <p:cNvSpPr>
            <a:spLocks noChangeArrowheads="1"/>
          </p:cNvSpPr>
          <p:nvPr>
            <p:ph type="body" idx="1"/>
          </p:nvPr>
        </p:nvSpPr>
        <p:spPr bwMode="auto">
          <a:xfrm>
            <a:off x="457200" y="3771900"/>
            <a:ext cx="5986463" cy="47625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r>
              <a:rPr lang="en-US" altLang="en-US">
                <a:latin typeface="Times" panose="02020603050405020304" pitchFamily="18" charset="0"/>
              </a:rPr>
              <a:t>Which decomposition is the right one? If you think you are politically correct, you probably want to answer: Object-oriented. But that is actually wrong.  Both views are important</a:t>
            </a:r>
          </a:p>
          <a:p>
            <a:pPr lvl="1"/>
            <a:r>
              <a:rPr lang="en-US" altLang="en-US">
                <a:latin typeface="Times" panose="02020603050405020304" pitchFamily="18" charset="0"/>
              </a:rPr>
              <a:t>Functional decomposition emphasises the ordering of operations, very useful at requirements engineering stage and high-level description of the system.</a:t>
            </a:r>
          </a:p>
          <a:p>
            <a:pPr lvl="1"/>
            <a:endParaRPr lang="en-US" altLang="en-US">
              <a:latin typeface="Times" panose="02020603050405020304" pitchFamily="18" charset="0"/>
            </a:endParaRPr>
          </a:p>
          <a:p>
            <a:pPr lvl="1"/>
            <a:r>
              <a:rPr lang="en-US" altLang="en-US">
                <a:latin typeface="Times" panose="02020603050405020304" pitchFamily="18" charset="0"/>
              </a:rPr>
              <a:t>Object-oriented decomposition emphasizes the agents that cause the operations. Very useful after initial functional description. Helps to deal with change (usually object don’t change often, but the functions attached to them do).</a:t>
            </a:r>
          </a:p>
        </p:txBody>
      </p:sp>
      <p:sp>
        <p:nvSpPr>
          <p:cNvPr id="51204" name="Rectangle 3">
            <a:extLst>
              <a:ext uri="{FF2B5EF4-FFF2-40B4-BE49-F238E27FC236}">
                <a16:creationId xmlns:a16="http://schemas.microsoft.com/office/drawing/2014/main" id="{99DD90B8-43AE-4E7A-ABE2-5EB0E64EADD5}"/>
              </a:ext>
            </a:extLst>
          </p:cNvPr>
          <p:cNvSpPr>
            <a:spLocks noChangeArrowheads="1" noTextEdit="1"/>
          </p:cNvSpPr>
          <p:nvPr>
            <p:ph type="sldImg"/>
          </p:nvPr>
        </p:nvSpPr>
        <p:spPr>
          <a:xfrm>
            <a:off x="895350" y="95250"/>
            <a:ext cx="4572000" cy="3429000"/>
          </a:xfrm>
          <a:ln w="12700" cap="flat">
            <a:solidFill>
              <a:schemeClr val="tx1"/>
            </a:solid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983D0A13-71E8-4995-83B1-CAE654B6EF43}"/>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65E2DAE1-5700-414A-93B2-47FFF18D3234}" type="slidenum">
              <a:rPr lang="en-US" altLang="en-US" sz="1200" b="0" smtClean="0"/>
              <a:pPr/>
              <a:t>19</a:t>
            </a:fld>
            <a:endParaRPr lang="en-US" altLang="en-US" sz="1200" b="0"/>
          </a:p>
        </p:txBody>
      </p:sp>
      <p:sp>
        <p:nvSpPr>
          <p:cNvPr id="53251" name="Rectangle 2">
            <a:extLst>
              <a:ext uri="{FF2B5EF4-FFF2-40B4-BE49-F238E27FC236}">
                <a16:creationId xmlns:a16="http://schemas.microsoft.com/office/drawing/2014/main" id="{4646507E-2B38-4669-9B05-31B09227EEFC}"/>
              </a:ext>
            </a:extLst>
          </p:cNvPr>
          <p:cNvSpPr>
            <a:spLocks noChangeArrowheads="1" noTextEdit="1"/>
          </p:cNvSpPr>
          <p:nvPr>
            <p:ph type="sldImg"/>
          </p:nvPr>
        </p:nvSpPr>
        <p:spPr>
          <a:xfrm>
            <a:off x="1292225" y="31750"/>
            <a:ext cx="4162425" cy="3122613"/>
          </a:xfrm>
          <a:solidFill>
            <a:srgbClr val="FFFFFF"/>
          </a:solidFill>
          <a:ln/>
        </p:spPr>
      </p:sp>
      <p:sp>
        <p:nvSpPr>
          <p:cNvPr id="53252" name="Rectangle 3">
            <a:extLst>
              <a:ext uri="{FF2B5EF4-FFF2-40B4-BE49-F238E27FC236}">
                <a16:creationId xmlns:a16="http://schemas.microsoft.com/office/drawing/2014/main" id="{62F8541B-4A6D-4306-BEED-4EC34470FA34}"/>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de-DE" altLang="en-US">
              <a:latin typeface="Times"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30D9DCF1-09C8-4A6F-A14F-A396C82890BA}"/>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A97563DB-6DA5-40F6-A93D-477E52E75AC0}" type="slidenum">
              <a:rPr lang="en-US" altLang="en-US" sz="1200" b="0" smtClean="0"/>
              <a:pPr/>
              <a:t>20</a:t>
            </a:fld>
            <a:endParaRPr lang="en-US" altLang="en-US" sz="1200" b="0"/>
          </a:p>
        </p:txBody>
      </p:sp>
      <p:sp>
        <p:nvSpPr>
          <p:cNvPr id="55299" name="Rectangle 2">
            <a:extLst>
              <a:ext uri="{FF2B5EF4-FFF2-40B4-BE49-F238E27FC236}">
                <a16:creationId xmlns:a16="http://schemas.microsoft.com/office/drawing/2014/main" id="{EFBAD7A3-712D-4263-8414-937284858C85}"/>
              </a:ext>
            </a:extLst>
          </p:cNvPr>
          <p:cNvSpPr>
            <a:spLocks noChangeArrowheads="1" noTextEdit="1"/>
          </p:cNvSpPr>
          <p:nvPr>
            <p:ph type="sldImg"/>
          </p:nvPr>
        </p:nvSpPr>
        <p:spPr>
          <a:xfrm>
            <a:off x="1292225" y="31750"/>
            <a:ext cx="4162425" cy="3122613"/>
          </a:xfrm>
          <a:solidFill>
            <a:srgbClr val="FFFFFF"/>
          </a:solidFill>
          <a:ln/>
        </p:spPr>
      </p:sp>
      <p:sp>
        <p:nvSpPr>
          <p:cNvPr id="55300" name="Rectangle 3">
            <a:extLst>
              <a:ext uri="{FF2B5EF4-FFF2-40B4-BE49-F238E27FC236}">
                <a16:creationId xmlns:a16="http://schemas.microsoft.com/office/drawing/2014/main" id="{ACD837B5-13CA-4D47-BC67-674DDF880822}"/>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de-DE" altLang="en-US">
              <a:latin typeface="Times"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C5F6E515-8F9F-48C9-BD32-E33F686ED87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792C842D-5B33-4A79-BB97-5772F20D451E}" type="slidenum">
              <a:rPr lang="en-US" altLang="en-US" sz="1200" b="0" smtClean="0"/>
              <a:pPr/>
              <a:t>3</a:t>
            </a:fld>
            <a:endParaRPr lang="en-US" altLang="en-US" sz="1200" b="0"/>
          </a:p>
        </p:txBody>
      </p:sp>
      <p:sp>
        <p:nvSpPr>
          <p:cNvPr id="20483" name="Rectangle 2">
            <a:extLst>
              <a:ext uri="{FF2B5EF4-FFF2-40B4-BE49-F238E27FC236}">
                <a16:creationId xmlns:a16="http://schemas.microsoft.com/office/drawing/2014/main" id="{0CE778B4-0D4D-4C31-ABD2-83858703F6CE}"/>
              </a:ext>
            </a:extLst>
          </p:cNvPr>
          <p:cNvSpPr>
            <a:spLocks noChangeArrowheads="1" noTextEdit="1"/>
          </p:cNvSpPr>
          <p:nvPr>
            <p:ph type="sldImg"/>
          </p:nvPr>
        </p:nvSpPr>
        <p:spPr>
          <a:ln/>
        </p:spPr>
      </p:sp>
      <p:sp>
        <p:nvSpPr>
          <p:cNvPr id="20484" name="Rectangle 3">
            <a:extLst>
              <a:ext uri="{FF2B5EF4-FFF2-40B4-BE49-F238E27FC236}">
                <a16:creationId xmlns:a16="http://schemas.microsoft.com/office/drawing/2014/main" id="{D35AAB5A-25B6-48F6-AF4E-8E51BCA5F1F3}"/>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a:latin typeface="Times"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221AC131-7EAD-474F-B614-46BE7556324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2FCDE498-8DB1-4EB5-B00E-0C1E3C095EA8}" type="slidenum">
              <a:rPr lang="en-US" altLang="en-US" sz="1200" b="0" smtClean="0"/>
              <a:pPr/>
              <a:t>21</a:t>
            </a:fld>
            <a:endParaRPr lang="en-US" altLang="en-US" sz="1200" b="0"/>
          </a:p>
        </p:txBody>
      </p:sp>
      <p:sp>
        <p:nvSpPr>
          <p:cNvPr id="57347" name="Rectangle 2">
            <a:extLst>
              <a:ext uri="{FF2B5EF4-FFF2-40B4-BE49-F238E27FC236}">
                <a16:creationId xmlns:a16="http://schemas.microsoft.com/office/drawing/2014/main" id="{40F21867-071B-48CA-AE6B-4D6070B6B444}"/>
              </a:ext>
            </a:extLst>
          </p:cNvPr>
          <p:cNvSpPr>
            <a:spLocks noChangeArrowheads="1" noTextEdit="1"/>
          </p:cNvSpPr>
          <p:nvPr>
            <p:ph type="sldImg"/>
          </p:nvPr>
        </p:nvSpPr>
        <p:spPr>
          <a:xfrm>
            <a:off x="1292225" y="31750"/>
            <a:ext cx="4162425" cy="3122613"/>
          </a:xfrm>
          <a:solidFill>
            <a:srgbClr val="FFFFFF"/>
          </a:solidFill>
          <a:ln/>
        </p:spPr>
      </p:sp>
      <p:sp>
        <p:nvSpPr>
          <p:cNvPr id="57348" name="Rectangle 3">
            <a:extLst>
              <a:ext uri="{FF2B5EF4-FFF2-40B4-BE49-F238E27FC236}">
                <a16:creationId xmlns:a16="http://schemas.microsoft.com/office/drawing/2014/main" id="{DB691AC0-29DE-4127-8FDE-CF9740A8FC6D}"/>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en-US" altLang="en-US">
              <a:latin typeface="Times"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B7ECCE6F-97EB-435D-AE31-F18D35CBEB29}"/>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1289B63C-1CD9-40D9-A36F-58C67D272B64}" type="slidenum">
              <a:rPr lang="en-US" altLang="en-US" sz="1200" b="0" smtClean="0"/>
              <a:pPr/>
              <a:t>22</a:t>
            </a:fld>
            <a:endParaRPr lang="en-US" altLang="en-US" sz="1200" b="0"/>
          </a:p>
        </p:txBody>
      </p:sp>
      <p:sp>
        <p:nvSpPr>
          <p:cNvPr id="59395" name="Rectangle 2">
            <a:extLst>
              <a:ext uri="{FF2B5EF4-FFF2-40B4-BE49-F238E27FC236}">
                <a16:creationId xmlns:a16="http://schemas.microsoft.com/office/drawing/2014/main" id="{13A8CDCA-6BBA-4D55-AD95-9C66CAACF73F}"/>
              </a:ext>
            </a:extLst>
          </p:cNvPr>
          <p:cNvSpPr>
            <a:spLocks noChangeArrowheads="1" noTextEdit="1"/>
          </p:cNvSpPr>
          <p:nvPr>
            <p:ph type="sldImg"/>
          </p:nvPr>
        </p:nvSpPr>
        <p:spPr>
          <a:xfrm>
            <a:off x="1292225" y="31750"/>
            <a:ext cx="4162425" cy="3122613"/>
          </a:xfrm>
          <a:solidFill>
            <a:srgbClr val="FFFFFF"/>
          </a:solidFill>
          <a:ln/>
        </p:spPr>
      </p:sp>
      <p:sp>
        <p:nvSpPr>
          <p:cNvPr id="59396" name="Rectangle 3">
            <a:extLst>
              <a:ext uri="{FF2B5EF4-FFF2-40B4-BE49-F238E27FC236}">
                <a16:creationId xmlns:a16="http://schemas.microsoft.com/office/drawing/2014/main" id="{BA3981D0-B4EE-44E4-803F-B13824A33924}"/>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de-DE" altLang="en-US">
              <a:latin typeface="Times"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F6AE222A-9564-4483-8B38-9B902516D90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55652A08-D730-4BBA-928F-B5847656BD03}" type="slidenum">
              <a:rPr lang="en-US" altLang="en-US" sz="1200" b="0" smtClean="0"/>
              <a:pPr/>
              <a:t>23</a:t>
            </a:fld>
            <a:endParaRPr lang="en-US" altLang="en-US" sz="1200" b="0"/>
          </a:p>
        </p:txBody>
      </p:sp>
      <p:sp>
        <p:nvSpPr>
          <p:cNvPr id="61443" name="Rectangle 2">
            <a:extLst>
              <a:ext uri="{FF2B5EF4-FFF2-40B4-BE49-F238E27FC236}">
                <a16:creationId xmlns:a16="http://schemas.microsoft.com/office/drawing/2014/main" id="{E47F2432-E048-4F16-9DAB-0009A89E0C2D}"/>
              </a:ext>
            </a:extLst>
          </p:cNvPr>
          <p:cNvSpPr>
            <a:spLocks noChangeArrowheads="1" noTextEdit="1"/>
          </p:cNvSpPr>
          <p:nvPr>
            <p:ph type="sldImg"/>
          </p:nvPr>
        </p:nvSpPr>
        <p:spPr>
          <a:xfrm>
            <a:off x="1292225" y="31750"/>
            <a:ext cx="4162425" cy="3122613"/>
          </a:xfrm>
          <a:solidFill>
            <a:srgbClr val="FFFFFF"/>
          </a:solidFill>
          <a:ln/>
        </p:spPr>
      </p:sp>
      <p:sp>
        <p:nvSpPr>
          <p:cNvPr id="61444" name="Rectangle 3">
            <a:extLst>
              <a:ext uri="{FF2B5EF4-FFF2-40B4-BE49-F238E27FC236}">
                <a16:creationId xmlns:a16="http://schemas.microsoft.com/office/drawing/2014/main" id="{CF823529-5820-4925-9D18-686803D49021}"/>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en-US" altLang="en-US">
              <a:latin typeface="Times"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15CA4AF4-ADD2-4650-B817-9057D2AF166E}"/>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88A09B9E-A7B2-4028-BBB4-3932DA0B0E22}" type="slidenum">
              <a:rPr lang="en-US" altLang="en-US" sz="1200" b="0" smtClean="0"/>
              <a:pPr/>
              <a:t>24</a:t>
            </a:fld>
            <a:endParaRPr lang="en-US" altLang="en-US" sz="1200" b="0"/>
          </a:p>
        </p:txBody>
      </p:sp>
      <p:sp>
        <p:nvSpPr>
          <p:cNvPr id="63491" name="Rectangle 2">
            <a:extLst>
              <a:ext uri="{FF2B5EF4-FFF2-40B4-BE49-F238E27FC236}">
                <a16:creationId xmlns:a16="http://schemas.microsoft.com/office/drawing/2014/main" id="{E7B8B726-08DD-4AD1-8723-2ACF8AF755DF}"/>
              </a:ext>
            </a:extLst>
          </p:cNvPr>
          <p:cNvSpPr>
            <a:spLocks noChangeArrowheads="1" noTextEdit="1"/>
          </p:cNvSpPr>
          <p:nvPr>
            <p:ph type="sldImg"/>
          </p:nvPr>
        </p:nvSpPr>
        <p:spPr>
          <a:xfrm>
            <a:off x="1292225" y="31750"/>
            <a:ext cx="4162425" cy="3122613"/>
          </a:xfrm>
          <a:solidFill>
            <a:srgbClr val="FFFFFF"/>
          </a:solidFill>
          <a:ln/>
        </p:spPr>
      </p:sp>
      <p:sp>
        <p:nvSpPr>
          <p:cNvPr id="63492" name="Rectangle 3">
            <a:extLst>
              <a:ext uri="{FF2B5EF4-FFF2-40B4-BE49-F238E27FC236}">
                <a16:creationId xmlns:a16="http://schemas.microsoft.com/office/drawing/2014/main" id="{C838616E-F2A3-4CDE-9F78-FD2F7E243101}"/>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de-DE" altLang="en-US">
              <a:latin typeface="Times"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99CBEA8-0567-42CB-8C97-32F26153721F}"/>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26DECDBD-5CBF-4799-9DCC-2905BDAE4435}" type="slidenum">
              <a:rPr lang="en-US" altLang="en-US" sz="1200" b="0" smtClean="0"/>
              <a:pPr/>
              <a:t>25</a:t>
            </a:fld>
            <a:endParaRPr lang="en-US" altLang="en-US" sz="1200" b="0"/>
          </a:p>
        </p:txBody>
      </p:sp>
      <p:sp>
        <p:nvSpPr>
          <p:cNvPr id="65539" name="Rectangle 2">
            <a:extLst>
              <a:ext uri="{FF2B5EF4-FFF2-40B4-BE49-F238E27FC236}">
                <a16:creationId xmlns:a16="http://schemas.microsoft.com/office/drawing/2014/main" id="{81C19B1B-A2CA-448A-9FEA-19ECDE9FB35B}"/>
              </a:ext>
            </a:extLst>
          </p:cNvPr>
          <p:cNvSpPr>
            <a:spLocks noChangeArrowheads="1" noTextEdit="1"/>
          </p:cNvSpPr>
          <p:nvPr>
            <p:ph type="sldImg"/>
          </p:nvPr>
        </p:nvSpPr>
        <p:spPr>
          <a:xfrm>
            <a:off x="1292225" y="31750"/>
            <a:ext cx="4162425" cy="3122613"/>
          </a:xfrm>
          <a:solidFill>
            <a:srgbClr val="FFFFFF"/>
          </a:solidFill>
          <a:ln/>
        </p:spPr>
      </p:sp>
      <p:sp>
        <p:nvSpPr>
          <p:cNvPr id="65540" name="Rectangle 3">
            <a:extLst>
              <a:ext uri="{FF2B5EF4-FFF2-40B4-BE49-F238E27FC236}">
                <a16:creationId xmlns:a16="http://schemas.microsoft.com/office/drawing/2014/main" id="{0F7E5F22-D7CD-41D7-9452-347BE7EADF24}"/>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de-DE" altLang="en-US">
              <a:latin typeface="Times"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06586CBD-466B-48DC-B967-DC300FBFDF71}"/>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0D085982-7CC1-406C-8BAE-75ACAEAF17F0}" type="slidenum">
              <a:rPr lang="en-US" altLang="en-US" sz="1200" b="0" smtClean="0"/>
              <a:pPr/>
              <a:t>26</a:t>
            </a:fld>
            <a:endParaRPr lang="en-US" altLang="en-US" sz="1200" b="0"/>
          </a:p>
        </p:txBody>
      </p:sp>
      <p:sp>
        <p:nvSpPr>
          <p:cNvPr id="67587" name="Rectangle 2">
            <a:extLst>
              <a:ext uri="{FF2B5EF4-FFF2-40B4-BE49-F238E27FC236}">
                <a16:creationId xmlns:a16="http://schemas.microsoft.com/office/drawing/2014/main" id="{6A2236DF-CC80-4CEA-BA5D-B4A55EB8B498}"/>
              </a:ext>
            </a:extLst>
          </p:cNvPr>
          <p:cNvSpPr>
            <a:spLocks noChangeArrowheads="1" noTextEdit="1"/>
          </p:cNvSpPr>
          <p:nvPr>
            <p:ph type="sldImg"/>
          </p:nvPr>
        </p:nvSpPr>
        <p:spPr>
          <a:xfrm>
            <a:off x="1292225" y="31750"/>
            <a:ext cx="4162425" cy="3122613"/>
          </a:xfrm>
          <a:solidFill>
            <a:srgbClr val="FFFFFF"/>
          </a:solidFill>
          <a:ln/>
        </p:spPr>
      </p:sp>
      <p:sp>
        <p:nvSpPr>
          <p:cNvPr id="67588" name="Rectangle 3">
            <a:extLst>
              <a:ext uri="{FF2B5EF4-FFF2-40B4-BE49-F238E27FC236}">
                <a16:creationId xmlns:a16="http://schemas.microsoft.com/office/drawing/2014/main" id="{A7F605A7-8718-442F-AC57-20C353FA0424}"/>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de-DE" altLang="en-US">
              <a:latin typeface="Times"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7A697498-6734-4EDE-B711-4BA6CD972E3D}"/>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AFC7DEDC-B9CC-4B7D-A487-2F64C312B2DB}" type="slidenum">
              <a:rPr lang="en-US" altLang="en-US" sz="1200" b="0" smtClean="0"/>
              <a:pPr/>
              <a:t>27</a:t>
            </a:fld>
            <a:endParaRPr lang="en-US" altLang="en-US" sz="1200" b="0"/>
          </a:p>
        </p:txBody>
      </p:sp>
      <p:sp>
        <p:nvSpPr>
          <p:cNvPr id="69635" name="Rectangle 2">
            <a:extLst>
              <a:ext uri="{FF2B5EF4-FFF2-40B4-BE49-F238E27FC236}">
                <a16:creationId xmlns:a16="http://schemas.microsoft.com/office/drawing/2014/main" id="{66B16965-0A11-4C49-A7DD-B629437B5B62}"/>
              </a:ext>
            </a:extLst>
          </p:cNvPr>
          <p:cNvSpPr>
            <a:spLocks noChangeArrowheads="1" noTextEdit="1"/>
          </p:cNvSpPr>
          <p:nvPr>
            <p:ph type="sldImg"/>
          </p:nvPr>
        </p:nvSpPr>
        <p:spPr>
          <a:xfrm>
            <a:off x="1292225" y="31750"/>
            <a:ext cx="4164013" cy="3122613"/>
          </a:xfrm>
          <a:solidFill>
            <a:srgbClr val="FFFFFF"/>
          </a:solidFill>
          <a:ln/>
        </p:spPr>
      </p:sp>
      <p:sp>
        <p:nvSpPr>
          <p:cNvPr id="69636" name="Rectangle 3">
            <a:extLst>
              <a:ext uri="{FF2B5EF4-FFF2-40B4-BE49-F238E27FC236}">
                <a16:creationId xmlns:a16="http://schemas.microsoft.com/office/drawing/2014/main" id="{E3C188C2-61E5-440C-8C11-C672641FD251}"/>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r>
              <a:rPr lang="en-US" altLang="en-US">
                <a:latin typeface="Times" panose="02020603050405020304" pitchFamily="18" charset="0"/>
              </a:rPr>
              <a:t>This basic assumption is crucial for object-oriented modeling.</a:t>
            </a:r>
          </a:p>
          <a:p>
            <a:r>
              <a:rPr lang="en-US" altLang="en-US">
                <a:latin typeface="Times" panose="02020603050405020304" pitchFamily="18" charset="0"/>
              </a:rPr>
              <a:t> We can identify objects first and attach functions to them. </a:t>
            </a:r>
          </a:p>
          <a:p>
            <a:endParaRPr lang="en-US" altLang="en-US">
              <a:latin typeface="Times" panose="02020603050405020304" pitchFamily="18" charset="0"/>
            </a:endParaRPr>
          </a:p>
          <a:p>
            <a:pPr lvl="1"/>
            <a:r>
              <a:rPr lang="en-US" altLang="en-US">
                <a:latin typeface="Times" panose="02020603050405020304" pitchFamily="18" charset="0"/>
              </a:rPr>
              <a:t>We can find  the  </a:t>
            </a:r>
            <a:r>
              <a:rPr lang="en-US" altLang="en-US" i="1">
                <a:latin typeface="Times" panose="02020603050405020304" pitchFamily="18" charset="0"/>
              </a:rPr>
              <a:t>classes  for a new software system</a:t>
            </a:r>
            <a:r>
              <a:rPr lang="en-US" altLang="en-US">
                <a:latin typeface="Times" panose="02020603050405020304" pitchFamily="18" charset="0"/>
              </a:rPr>
              <a:t> We call this Greenfield Engineering</a:t>
            </a:r>
          </a:p>
          <a:p>
            <a:pPr lvl="1"/>
            <a:r>
              <a:rPr lang="en-US" altLang="en-US">
                <a:latin typeface="Times" panose="02020603050405020304" pitchFamily="18" charset="0"/>
              </a:rPr>
              <a:t>We can identify the  </a:t>
            </a:r>
            <a:r>
              <a:rPr lang="en-US" altLang="en-US" i="1">
                <a:latin typeface="Times" panose="02020603050405020304" pitchFamily="18" charset="0"/>
              </a:rPr>
              <a:t>classes in  an existing system</a:t>
            </a:r>
            <a:r>
              <a:rPr lang="en-US" altLang="en-US">
                <a:latin typeface="Times" panose="02020603050405020304" pitchFamily="18" charset="0"/>
              </a:rPr>
              <a:t> We call this Reengineering</a:t>
            </a:r>
          </a:p>
          <a:p>
            <a:pPr lvl="1"/>
            <a:r>
              <a:rPr lang="en-US" altLang="en-US">
                <a:latin typeface="Times" panose="02020603050405020304" pitchFamily="18" charset="0"/>
              </a:rPr>
              <a:t>We can create a </a:t>
            </a:r>
            <a:r>
              <a:rPr lang="en-US" altLang="en-US" i="1">
                <a:latin typeface="Times" panose="02020603050405020304" pitchFamily="18" charset="0"/>
              </a:rPr>
              <a:t>class-based interface to an existing system</a:t>
            </a:r>
            <a:r>
              <a:rPr lang="en-US" altLang="en-US">
                <a:latin typeface="Times" panose="02020603050405020304" pitchFamily="18" charset="0"/>
              </a:rPr>
              <a:t>: We call this Interface Engineering</a:t>
            </a:r>
          </a:p>
          <a:p>
            <a:endParaRPr lang="en-US" altLang="en-US">
              <a:latin typeface="Times" panose="02020603050405020304" pitchFamily="18" charset="0"/>
            </a:endParaRPr>
          </a:p>
          <a:p>
            <a:r>
              <a:rPr lang="en-US" altLang="en-US">
                <a:latin typeface="Times" panose="02020603050405020304" pitchFamily="18" charset="0"/>
              </a:rPr>
              <a:t>Depending on the purpose of the system different objects might be found: A nose is suddenly an elbow, hair is a cave, an ear turns out to be a glove. </a:t>
            </a:r>
            <a:endParaRPr lang="de-DE" altLang="en-US">
              <a:latin typeface="Times"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D81288FA-6504-4487-B52C-C419AFAA668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70D9717B-3402-4EEB-912C-735A8B6663B3}" type="slidenum">
              <a:rPr lang="en-US" altLang="en-US" sz="1200" b="0" smtClean="0"/>
              <a:pPr/>
              <a:t>28</a:t>
            </a:fld>
            <a:endParaRPr lang="en-US" altLang="en-US" sz="1200" b="0"/>
          </a:p>
        </p:txBody>
      </p:sp>
      <p:sp>
        <p:nvSpPr>
          <p:cNvPr id="71683" name="Rectangle 2">
            <a:extLst>
              <a:ext uri="{FF2B5EF4-FFF2-40B4-BE49-F238E27FC236}">
                <a16:creationId xmlns:a16="http://schemas.microsoft.com/office/drawing/2014/main" id="{C817809B-3AD7-465C-A3F3-61D0A9D469C1}"/>
              </a:ext>
            </a:extLst>
          </p:cNvPr>
          <p:cNvSpPr>
            <a:spLocks noChangeArrowheads="1" noTextEdit="1"/>
          </p:cNvSpPr>
          <p:nvPr>
            <p:ph type="sldImg"/>
          </p:nvPr>
        </p:nvSpPr>
        <p:spPr>
          <a:xfrm>
            <a:off x="1292225" y="31750"/>
            <a:ext cx="4164013" cy="3122613"/>
          </a:xfrm>
          <a:solidFill>
            <a:srgbClr val="FFFFFF"/>
          </a:solidFill>
          <a:ln/>
        </p:spPr>
      </p:sp>
      <p:sp>
        <p:nvSpPr>
          <p:cNvPr id="71684" name="Rectangle 3">
            <a:extLst>
              <a:ext uri="{FF2B5EF4-FFF2-40B4-BE49-F238E27FC236}">
                <a16:creationId xmlns:a16="http://schemas.microsoft.com/office/drawing/2014/main" id="{AD6C5CB2-2E90-4E7D-9FB5-0DEE2B0FA6AE}"/>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r>
              <a:rPr lang="en-US" altLang="en-US">
                <a:latin typeface="Times" panose="02020603050405020304" pitchFamily="18" charset="0"/>
              </a:rPr>
              <a:t>This basic assumptio is crucial for object-oriented modeling.</a:t>
            </a:r>
          </a:p>
          <a:p>
            <a:r>
              <a:rPr lang="en-US" altLang="en-US">
                <a:latin typeface="Times" panose="02020603050405020304" pitchFamily="18" charset="0"/>
              </a:rPr>
              <a:t> We can identify objects first, and attach functions to them. </a:t>
            </a:r>
          </a:p>
          <a:p>
            <a:endParaRPr lang="en-US" altLang="en-US">
              <a:latin typeface="Times" panose="02020603050405020304" pitchFamily="18" charset="0"/>
            </a:endParaRPr>
          </a:p>
          <a:p>
            <a:pPr lvl="1"/>
            <a:r>
              <a:rPr lang="en-US" altLang="en-US">
                <a:latin typeface="Times" panose="02020603050405020304" pitchFamily="18" charset="0"/>
              </a:rPr>
              <a:t>We can find  the  </a:t>
            </a:r>
            <a:r>
              <a:rPr lang="en-US" altLang="en-US" i="1">
                <a:latin typeface="Times" panose="02020603050405020304" pitchFamily="18" charset="0"/>
              </a:rPr>
              <a:t>classes  for a new software system</a:t>
            </a:r>
            <a:r>
              <a:rPr lang="en-US" altLang="en-US">
                <a:latin typeface="Times" panose="02020603050405020304" pitchFamily="18" charset="0"/>
              </a:rPr>
              <a:t> We call this Greenfield Engineering</a:t>
            </a:r>
          </a:p>
          <a:p>
            <a:pPr lvl="1"/>
            <a:r>
              <a:rPr lang="en-US" altLang="en-US">
                <a:latin typeface="Times" panose="02020603050405020304" pitchFamily="18" charset="0"/>
              </a:rPr>
              <a:t>We can identify the  </a:t>
            </a:r>
            <a:r>
              <a:rPr lang="en-US" altLang="en-US" i="1">
                <a:latin typeface="Times" panose="02020603050405020304" pitchFamily="18" charset="0"/>
              </a:rPr>
              <a:t>classes in  an existing system</a:t>
            </a:r>
            <a:r>
              <a:rPr lang="en-US" altLang="en-US">
                <a:latin typeface="Times" panose="02020603050405020304" pitchFamily="18" charset="0"/>
              </a:rPr>
              <a:t> We call this Reengineering</a:t>
            </a:r>
          </a:p>
          <a:p>
            <a:pPr lvl="1"/>
            <a:r>
              <a:rPr lang="en-US" altLang="en-US">
                <a:latin typeface="Times" panose="02020603050405020304" pitchFamily="18" charset="0"/>
              </a:rPr>
              <a:t>We can create a </a:t>
            </a:r>
            <a:r>
              <a:rPr lang="en-US" altLang="en-US" i="1">
                <a:latin typeface="Times" panose="02020603050405020304" pitchFamily="18" charset="0"/>
              </a:rPr>
              <a:t>class-based interface to an existing system</a:t>
            </a:r>
            <a:r>
              <a:rPr lang="en-US" altLang="en-US">
                <a:latin typeface="Times" panose="02020603050405020304" pitchFamily="18" charset="0"/>
              </a:rPr>
              <a:t>: We call this Interface Engineering</a:t>
            </a:r>
          </a:p>
          <a:p>
            <a:endParaRPr lang="en-US" altLang="en-US">
              <a:latin typeface="Times" panose="02020603050405020304" pitchFamily="18" charset="0"/>
            </a:endParaRPr>
          </a:p>
          <a:p>
            <a:r>
              <a:rPr lang="en-US" altLang="en-US">
                <a:latin typeface="Times" panose="02020603050405020304" pitchFamily="18" charset="0"/>
              </a:rPr>
              <a:t>Depending on the purpose of the system different objects might be found: A nose is suddenly an elbow, hair is a cave, an ear turns out to be a glove. </a:t>
            </a:r>
            <a:endParaRPr lang="de-DE" altLang="en-US">
              <a:latin typeface="Times"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4141C955-76A7-4BC8-AD3D-86CEA75EED9F}"/>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DBD0C668-7D2D-4290-ACDF-771E3ED65518}" type="slidenum">
              <a:rPr lang="en-US" altLang="en-US" sz="1200" b="0" smtClean="0"/>
              <a:pPr/>
              <a:t>29</a:t>
            </a:fld>
            <a:endParaRPr lang="en-US" altLang="en-US" sz="1200" b="0"/>
          </a:p>
        </p:txBody>
      </p:sp>
      <p:sp>
        <p:nvSpPr>
          <p:cNvPr id="73731" name="Rectangle 2">
            <a:extLst>
              <a:ext uri="{FF2B5EF4-FFF2-40B4-BE49-F238E27FC236}">
                <a16:creationId xmlns:a16="http://schemas.microsoft.com/office/drawing/2014/main" id="{9C360569-2DE9-4870-A310-ED99D84743C6}"/>
              </a:ext>
            </a:extLst>
          </p:cNvPr>
          <p:cNvSpPr>
            <a:spLocks noChangeArrowheads="1"/>
          </p:cNvSpPr>
          <p:nvPr>
            <p:ph type="body" idx="1"/>
          </p:nvPr>
        </p:nvSpPr>
        <p:spPr bwMode="auto">
          <a:xfrm>
            <a:off x="457200" y="3294063"/>
            <a:ext cx="5986463" cy="52403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r>
              <a:rPr lang="en-US" altLang="en-US">
                <a:latin typeface="Helvetica" panose="020B0604020202020204" pitchFamily="34" charset="0"/>
              </a:rPr>
              <a:t>A </a:t>
            </a:r>
            <a:r>
              <a:rPr lang="en-US" altLang="en-US" b="1">
                <a:latin typeface="Arial" panose="020B0604020202020204" pitchFamily="34" charset="0"/>
              </a:rPr>
              <a:t>hierarchy</a:t>
            </a:r>
            <a:r>
              <a:rPr lang="en-US" altLang="en-US">
                <a:latin typeface="Helvetica" panose="020B0604020202020204" pitchFamily="34" charset="0"/>
              </a:rPr>
              <a:t> (in greek: </a:t>
            </a:r>
            <a:r>
              <a:rPr lang="en-US" altLang="en-US" i="1">
                <a:latin typeface="Arial" panose="020B0604020202020204" pitchFamily="34" charset="0"/>
              </a:rPr>
              <a:t>hieros</a:t>
            </a:r>
            <a:r>
              <a:rPr lang="en-US" altLang="en-US">
                <a:latin typeface="Helvetica" panose="020B0604020202020204" pitchFamily="34" charset="0"/>
              </a:rPr>
              <a:t>, sacred, and </a:t>
            </a:r>
            <a:r>
              <a:rPr lang="en-US" altLang="en-US" i="1">
                <a:latin typeface="Arial" panose="020B0604020202020204" pitchFamily="34" charset="0"/>
              </a:rPr>
              <a:t>arkho</a:t>
            </a:r>
            <a:r>
              <a:rPr lang="en-US" altLang="en-US">
                <a:latin typeface="Helvetica" panose="020B0604020202020204" pitchFamily="34" charset="0"/>
              </a:rPr>
              <a:t>, rule) is a system of organizing things.</a:t>
            </a:r>
          </a:p>
          <a:p>
            <a:endParaRPr lang="en-US" altLang="en-US">
              <a:latin typeface="Helvetica" panose="020B0604020202020204" pitchFamily="34" charset="0"/>
            </a:endParaRPr>
          </a:p>
          <a:p>
            <a:r>
              <a:rPr lang="en-US" altLang="en-US">
                <a:latin typeface="Helvetica" panose="020B0604020202020204" pitchFamily="34" charset="0"/>
              </a:rPr>
              <a:t>Hierarchies can be generally divided into two kinds: </a:t>
            </a:r>
          </a:p>
          <a:p>
            <a:endParaRPr lang="en-US" altLang="en-US">
              <a:latin typeface="Helvetica" panose="020B0604020202020204" pitchFamily="34" charset="0"/>
            </a:endParaRPr>
          </a:p>
          <a:p>
            <a:r>
              <a:rPr lang="en-US" altLang="en-US">
                <a:latin typeface="Helvetica" panose="020B0604020202020204" pitchFamily="34" charset="0"/>
              </a:rPr>
              <a:t>those where the upper levels of the hierarchy are 'superior' to the lower in some way, and those where the lower levels are 'contained' in the upper, again in different ways. </a:t>
            </a:r>
          </a:p>
          <a:p>
            <a:endParaRPr lang="en-US" altLang="en-US">
              <a:latin typeface="Helvetica" panose="020B0604020202020204" pitchFamily="34" charset="0"/>
            </a:endParaRPr>
          </a:p>
          <a:p>
            <a:r>
              <a:rPr lang="en-US" altLang="en-US">
                <a:latin typeface="Helvetica" panose="020B0604020202020204" pitchFamily="34" charset="0"/>
              </a:rPr>
              <a:t>An example of the first kind might be a company organisational structure: the CEO is superior to the divisional managers, who are superior to their team leaders who are superior to their ordinary workers. </a:t>
            </a:r>
          </a:p>
          <a:p>
            <a:endParaRPr lang="en-US" altLang="en-US">
              <a:latin typeface="Helvetica" panose="020B0604020202020204" pitchFamily="34" charset="0"/>
            </a:endParaRPr>
          </a:p>
          <a:p>
            <a:r>
              <a:rPr lang="en-US" altLang="en-US">
                <a:latin typeface="Helvetica" panose="020B0604020202020204" pitchFamily="34" charset="0"/>
              </a:rPr>
              <a:t>An example of the second kind is the hierarchy of animal classification: the set of 'birds' contains the set of 'birds of prey’  which contains the set of 'eagles' which contains the set of 'golden eagles'</a:t>
            </a:r>
            <a:endParaRPr lang="de-DE" altLang="en-US">
              <a:latin typeface="Helvetica" panose="020B0604020202020204" pitchFamily="34" charset="0"/>
            </a:endParaRPr>
          </a:p>
        </p:txBody>
      </p:sp>
      <p:sp>
        <p:nvSpPr>
          <p:cNvPr id="73732" name="Rectangle 3">
            <a:extLst>
              <a:ext uri="{FF2B5EF4-FFF2-40B4-BE49-F238E27FC236}">
                <a16:creationId xmlns:a16="http://schemas.microsoft.com/office/drawing/2014/main" id="{2C53C0F7-1EE4-4640-B823-61AD0E9F1D0E}"/>
              </a:ext>
            </a:extLst>
          </p:cNvPr>
          <p:cNvSpPr>
            <a:spLocks noChangeArrowheads="1" noTextEdit="1"/>
          </p:cNvSpPr>
          <p:nvPr>
            <p:ph type="sldImg"/>
          </p:nvPr>
        </p:nvSpPr>
        <p:spPr>
          <a:xfrm>
            <a:off x="1292225" y="31750"/>
            <a:ext cx="4164013" cy="3122613"/>
          </a:xfrm>
          <a:ln w="12700" cap="flat">
            <a:solidFill>
              <a:schemeClr val="tx1"/>
            </a:solid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444C6D0D-5C35-4D46-B5AC-0D2696AA587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B6D44813-6F34-48E5-A3D4-D587F0BB9B07}" type="slidenum">
              <a:rPr lang="en-US" altLang="en-US" sz="1200" b="0" smtClean="0"/>
              <a:pPr/>
              <a:t>30</a:t>
            </a:fld>
            <a:endParaRPr lang="en-US" altLang="en-US" sz="1200" b="0"/>
          </a:p>
        </p:txBody>
      </p:sp>
      <p:sp>
        <p:nvSpPr>
          <p:cNvPr id="75779" name="Rectangle 2">
            <a:extLst>
              <a:ext uri="{FF2B5EF4-FFF2-40B4-BE49-F238E27FC236}">
                <a16:creationId xmlns:a16="http://schemas.microsoft.com/office/drawing/2014/main" id="{B230E68A-27C0-43FC-9E3E-1213670EA2A3}"/>
              </a:ext>
            </a:extLst>
          </p:cNvPr>
          <p:cNvSpPr>
            <a:spLocks noChangeArrowheads="1" noTextEdit="1"/>
          </p:cNvSpPr>
          <p:nvPr>
            <p:ph type="sldImg"/>
          </p:nvPr>
        </p:nvSpPr>
        <p:spPr>
          <a:xfrm>
            <a:off x="1292225" y="31750"/>
            <a:ext cx="4164013" cy="3122613"/>
          </a:xfrm>
          <a:solidFill>
            <a:srgbClr val="FFFFFF"/>
          </a:solidFill>
          <a:ln/>
        </p:spPr>
      </p:sp>
      <p:sp>
        <p:nvSpPr>
          <p:cNvPr id="75780" name="Rectangle 3">
            <a:extLst>
              <a:ext uri="{FF2B5EF4-FFF2-40B4-BE49-F238E27FC236}">
                <a16:creationId xmlns:a16="http://schemas.microsoft.com/office/drawing/2014/main" id="{E01FB9BC-99DF-45B1-93F1-30CE2F4A73C4}"/>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endParaRPr lang="de-DE" altLang="en-US">
              <a:latin typeface="Times"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E864C50C-5AC8-4811-8CC4-6C30369E699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519A2FA7-554D-43B2-8C7C-E3177BD39BC3}" type="slidenum">
              <a:rPr lang="en-US" altLang="en-US" sz="1200" b="0" smtClean="0"/>
              <a:pPr/>
              <a:t>4</a:t>
            </a:fld>
            <a:endParaRPr lang="en-US" altLang="en-US" sz="1200" b="0"/>
          </a:p>
        </p:txBody>
      </p:sp>
      <p:sp>
        <p:nvSpPr>
          <p:cNvPr id="22531" name="Rectangle 2">
            <a:extLst>
              <a:ext uri="{FF2B5EF4-FFF2-40B4-BE49-F238E27FC236}">
                <a16:creationId xmlns:a16="http://schemas.microsoft.com/office/drawing/2014/main" id="{F3D75E70-3AE7-43B3-9493-B4E3FF93253A}"/>
              </a:ext>
            </a:extLst>
          </p:cNvPr>
          <p:cNvSpPr>
            <a:spLocks noChangeArrowheads="1" noTextEdit="1"/>
          </p:cNvSpPr>
          <p:nvPr>
            <p:ph type="sldImg"/>
          </p:nvPr>
        </p:nvSpPr>
        <p:spPr>
          <a:ln/>
        </p:spPr>
      </p:sp>
      <p:sp>
        <p:nvSpPr>
          <p:cNvPr id="22532" name="Rectangle 3">
            <a:extLst>
              <a:ext uri="{FF2B5EF4-FFF2-40B4-BE49-F238E27FC236}">
                <a16:creationId xmlns:a16="http://schemas.microsoft.com/office/drawing/2014/main" id="{A297F891-6D7C-4AF7-B425-B4CBA012568F}"/>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a:latin typeface="Times"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B00FF760-12CB-4663-90DF-B64FB165E34F}"/>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C794582A-2B7C-4575-B2E5-A66371E2A4D3}" type="slidenum">
              <a:rPr lang="en-US" altLang="en-US" sz="1200" b="0" smtClean="0"/>
              <a:pPr/>
              <a:t>31</a:t>
            </a:fld>
            <a:endParaRPr lang="en-US" altLang="en-US" sz="1200" b="0"/>
          </a:p>
        </p:txBody>
      </p:sp>
      <p:sp>
        <p:nvSpPr>
          <p:cNvPr id="77827" name="Rectangle 2">
            <a:extLst>
              <a:ext uri="{FF2B5EF4-FFF2-40B4-BE49-F238E27FC236}">
                <a16:creationId xmlns:a16="http://schemas.microsoft.com/office/drawing/2014/main" id="{8B1EB7B9-1116-42E6-A94B-0015BC2A32CD}"/>
              </a:ext>
            </a:extLst>
          </p:cNvPr>
          <p:cNvSpPr>
            <a:spLocks noChangeArrowheads="1"/>
          </p:cNvSpPr>
          <p:nvPr>
            <p:ph type="body" idx="1"/>
          </p:nvPr>
        </p:nvSpPr>
        <p:spPr bwMode="auto">
          <a:xfrm>
            <a:off x="457200" y="3294063"/>
            <a:ext cx="5986463" cy="52403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endParaRPr lang="de-DE" altLang="en-US">
              <a:latin typeface="Times" panose="02020603050405020304" pitchFamily="18" charset="0"/>
            </a:endParaRPr>
          </a:p>
        </p:txBody>
      </p:sp>
      <p:sp>
        <p:nvSpPr>
          <p:cNvPr id="77828" name="Rectangle 3">
            <a:extLst>
              <a:ext uri="{FF2B5EF4-FFF2-40B4-BE49-F238E27FC236}">
                <a16:creationId xmlns:a16="http://schemas.microsoft.com/office/drawing/2014/main" id="{544A9133-1189-4ADF-AD61-AF1EE03ABFF2}"/>
              </a:ext>
            </a:extLst>
          </p:cNvPr>
          <p:cNvSpPr>
            <a:spLocks noChangeArrowheads="1" noTextEdit="1"/>
          </p:cNvSpPr>
          <p:nvPr>
            <p:ph type="sldImg"/>
          </p:nvPr>
        </p:nvSpPr>
        <p:spPr>
          <a:xfrm>
            <a:off x="1292225" y="31750"/>
            <a:ext cx="4164013" cy="3122613"/>
          </a:xfrm>
          <a:ln w="12700" cap="flat">
            <a:solidFill>
              <a:schemeClr val="tx1"/>
            </a:solid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4CDFEC82-BB26-49B2-85C4-9BEBB0FC2349}"/>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E3E4C676-0F2A-40E5-83D9-931879F109C3}" type="slidenum">
              <a:rPr lang="en-US" altLang="en-US" sz="1200" b="0" smtClean="0"/>
              <a:pPr/>
              <a:t>32</a:t>
            </a:fld>
            <a:endParaRPr lang="en-US" altLang="en-US" sz="1200" b="0"/>
          </a:p>
        </p:txBody>
      </p:sp>
      <p:sp>
        <p:nvSpPr>
          <p:cNvPr id="79875" name="Rectangle 2">
            <a:extLst>
              <a:ext uri="{FF2B5EF4-FFF2-40B4-BE49-F238E27FC236}">
                <a16:creationId xmlns:a16="http://schemas.microsoft.com/office/drawing/2014/main" id="{A0116699-65AC-49DC-A97D-AC42CD738237}"/>
              </a:ext>
            </a:extLst>
          </p:cNvPr>
          <p:cNvSpPr>
            <a:spLocks noChangeArrowheads="1"/>
          </p:cNvSpPr>
          <p:nvPr>
            <p:ph type="body" idx="1"/>
          </p:nvPr>
        </p:nvSpPr>
        <p:spPr bwMode="auto">
          <a:xfrm>
            <a:off x="457200" y="3294063"/>
            <a:ext cx="5986463" cy="52403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endParaRPr lang="en-US" altLang="en-US">
              <a:latin typeface="Times" panose="02020603050405020304" pitchFamily="18" charset="0"/>
            </a:endParaRPr>
          </a:p>
          <a:p>
            <a:r>
              <a:rPr lang="en-US" altLang="en-US">
                <a:latin typeface="Times" panose="02020603050405020304" pitchFamily="18" charset="0"/>
              </a:rPr>
              <a:t>The identification of objects and the definition of the system boundary are heavily intertwined with each other.  </a:t>
            </a:r>
          </a:p>
          <a:p>
            <a:endParaRPr lang="en-US" altLang="en-US">
              <a:latin typeface="Times" panose="02020603050405020304" pitchFamily="18" charset="0"/>
            </a:endParaRPr>
          </a:p>
          <a:p>
            <a:r>
              <a:rPr lang="en-US" altLang="en-US">
                <a:latin typeface="Times" panose="02020603050405020304" pitchFamily="18" charset="0"/>
              </a:rPr>
              <a:t>That is, we are ordering the development activities in a certain way</a:t>
            </a:r>
          </a:p>
        </p:txBody>
      </p:sp>
      <p:sp>
        <p:nvSpPr>
          <p:cNvPr id="79876" name="Rectangle 3">
            <a:extLst>
              <a:ext uri="{FF2B5EF4-FFF2-40B4-BE49-F238E27FC236}">
                <a16:creationId xmlns:a16="http://schemas.microsoft.com/office/drawing/2014/main" id="{1FA08729-0736-4001-9618-2D159C96853A}"/>
              </a:ext>
            </a:extLst>
          </p:cNvPr>
          <p:cNvSpPr>
            <a:spLocks noChangeArrowheads="1" noTextEdit="1"/>
          </p:cNvSpPr>
          <p:nvPr>
            <p:ph type="sldImg"/>
          </p:nvPr>
        </p:nvSpPr>
        <p:spPr>
          <a:xfrm>
            <a:off x="1292225" y="31750"/>
            <a:ext cx="4162425" cy="3122613"/>
          </a:xfrm>
          <a:ln w="12700" cap="flat">
            <a:solidFill>
              <a:schemeClr val="tx1"/>
            </a:solid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5C805DDE-1150-4ACE-9284-5275CFD59AAB}"/>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A6C1C78F-B5B3-4C11-ABB1-4DA4EEE8BA11}" type="slidenum">
              <a:rPr lang="en-US" altLang="en-US" sz="1200" b="0" smtClean="0"/>
              <a:pPr/>
              <a:t>33</a:t>
            </a:fld>
            <a:endParaRPr lang="en-US" altLang="en-US" sz="1200" b="0"/>
          </a:p>
        </p:txBody>
      </p:sp>
      <p:sp>
        <p:nvSpPr>
          <p:cNvPr id="81923" name="Rectangle 2">
            <a:extLst>
              <a:ext uri="{FF2B5EF4-FFF2-40B4-BE49-F238E27FC236}">
                <a16:creationId xmlns:a16="http://schemas.microsoft.com/office/drawing/2014/main" id="{65044439-124A-47D5-B376-BBB086F01371}"/>
              </a:ext>
            </a:extLst>
          </p:cNvPr>
          <p:cNvSpPr>
            <a:spLocks noChangeArrowheads="1" noTextEdit="1"/>
          </p:cNvSpPr>
          <p:nvPr>
            <p:ph type="sldImg"/>
          </p:nvPr>
        </p:nvSpPr>
        <p:spPr>
          <a:ln/>
        </p:spPr>
      </p:sp>
      <p:sp>
        <p:nvSpPr>
          <p:cNvPr id="81924" name="Rectangle 3">
            <a:extLst>
              <a:ext uri="{FF2B5EF4-FFF2-40B4-BE49-F238E27FC236}">
                <a16:creationId xmlns:a16="http://schemas.microsoft.com/office/drawing/2014/main" id="{B8E7220D-2FAB-46E1-89EC-5DED3561127B}"/>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a:latin typeface="Times"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056BE69A-3A53-46C8-BA7C-E0782FD565CB}"/>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3FE5D962-10E7-4A26-91F8-3C88EFA7630A}" type="slidenum">
              <a:rPr lang="en-US" altLang="en-US" sz="1200" b="0" smtClean="0"/>
              <a:pPr/>
              <a:t>34</a:t>
            </a:fld>
            <a:endParaRPr lang="en-US" altLang="en-US" sz="1200" b="0"/>
          </a:p>
        </p:txBody>
      </p:sp>
      <p:sp>
        <p:nvSpPr>
          <p:cNvPr id="83971" name="Rectangle 2">
            <a:extLst>
              <a:ext uri="{FF2B5EF4-FFF2-40B4-BE49-F238E27FC236}">
                <a16:creationId xmlns:a16="http://schemas.microsoft.com/office/drawing/2014/main" id="{D99BF105-D9FC-4A60-BD15-319ADEAD3134}"/>
              </a:ext>
            </a:extLst>
          </p:cNvPr>
          <p:cNvSpPr>
            <a:spLocks noChangeArrowheads="1" noTextEdit="1"/>
          </p:cNvSpPr>
          <p:nvPr>
            <p:ph type="sldImg"/>
          </p:nvPr>
        </p:nvSpPr>
        <p:spPr>
          <a:ln/>
        </p:spPr>
      </p:sp>
      <p:sp>
        <p:nvSpPr>
          <p:cNvPr id="83972" name="Rectangle 3">
            <a:extLst>
              <a:ext uri="{FF2B5EF4-FFF2-40B4-BE49-F238E27FC236}">
                <a16:creationId xmlns:a16="http://schemas.microsoft.com/office/drawing/2014/main" id="{987A2131-C566-47DE-B67E-63D8A7C84610}"/>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r>
              <a:rPr lang="en-US" altLang="en-US">
                <a:latin typeface="Times" panose="02020603050405020304" pitchFamily="18" charset="0"/>
              </a:rPr>
              <a:t>Hourglass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1CD8AB4F-9EE9-4159-8B94-F27174FB5B91}"/>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B9C7CD31-34AC-4846-AFDE-64BA86ED1F98}" type="slidenum">
              <a:rPr lang="en-US" altLang="en-US" sz="1200" b="0" smtClean="0"/>
              <a:pPr/>
              <a:t>35</a:t>
            </a:fld>
            <a:endParaRPr lang="en-US" altLang="en-US" sz="1200" b="0"/>
          </a:p>
        </p:txBody>
      </p:sp>
      <p:sp>
        <p:nvSpPr>
          <p:cNvPr id="86019" name="Rectangle 2">
            <a:extLst>
              <a:ext uri="{FF2B5EF4-FFF2-40B4-BE49-F238E27FC236}">
                <a16:creationId xmlns:a16="http://schemas.microsoft.com/office/drawing/2014/main" id="{093B85E8-BAAA-4C32-9B95-7EBF68397802}"/>
              </a:ext>
            </a:extLst>
          </p:cNvPr>
          <p:cNvSpPr>
            <a:spLocks noChangeArrowheads="1" noTextEdit="1"/>
          </p:cNvSpPr>
          <p:nvPr>
            <p:ph type="sldImg"/>
          </p:nvPr>
        </p:nvSpPr>
        <p:spPr>
          <a:ln/>
        </p:spPr>
      </p:sp>
      <p:sp>
        <p:nvSpPr>
          <p:cNvPr id="86020" name="Rectangle 3">
            <a:extLst>
              <a:ext uri="{FF2B5EF4-FFF2-40B4-BE49-F238E27FC236}">
                <a16:creationId xmlns:a16="http://schemas.microsoft.com/office/drawing/2014/main" id="{35955DDF-19C2-42B6-B508-E8A7250856B4}"/>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a:latin typeface="Times"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B15DEB4C-B570-41F3-862F-A5C7C1DDCE93}"/>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EDEE38CD-D23F-42D9-A5DD-C53159936D9C}" type="slidenum">
              <a:rPr lang="en-US" altLang="en-US" sz="1200" b="0" smtClean="0"/>
              <a:pPr/>
              <a:t>36</a:t>
            </a:fld>
            <a:endParaRPr lang="en-US" altLang="en-US" sz="1200" b="0"/>
          </a:p>
        </p:txBody>
      </p:sp>
      <p:sp>
        <p:nvSpPr>
          <p:cNvPr id="88067" name="Rectangle 2">
            <a:extLst>
              <a:ext uri="{FF2B5EF4-FFF2-40B4-BE49-F238E27FC236}">
                <a16:creationId xmlns:a16="http://schemas.microsoft.com/office/drawing/2014/main" id="{EDCA888F-14BE-465E-A654-8B39706B6FB6}"/>
              </a:ext>
            </a:extLst>
          </p:cNvPr>
          <p:cNvSpPr>
            <a:spLocks noChangeArrowheads="1" noTextEdit="1"/>
          </p:cNvSpPr>
          <p:nvPr>
            <p:ph type="sldImg"/>
          </p:nvPr>
        </p:nvSpPr>
        <p:spPr>
          <a:ln/>
        </p:spPr>
      </p:sp>
      <p:sp>
        <p:nvSpPr>
          <p:cNvPr id="88068" name="Rectangle 3">
            <a:extLst>
              <a:ext uri="{FF2B5EF4-FFF2-40B4-BE49-F238E27FC236}">
                <a16:creationId xmlns:a16="http://schemas.microsoft.com/office/drawing/2014/main" id="{609D5A52-B435-4F20-BE15-498D87EC83D5}"/>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a:latin typeface="Times"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ECEDD6BB-4968-4D6C-9948-12F8721C4DB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B431E89C-E3CA-4E0A-8929-657AA63784F9}" type="slidenum">
              <a:rPr lang="en-US" altLang="en-US" sz="1200" b="0" smtClean="0"/>
              <a:pPr/>
              <a:t>37</a:t>
            </a:fld>
            <a:endParaRPr lang="en-US" altLang="en-US" sz="1200" b="0"/>
          </a:p>
        </p:txBody>
      </p:sp>
      <p:sp>
        <p:nvSpPr>
          <p:cNvPr id="90115" name="Rectangle 2">
            <a:extLst>
              <a:ext uri="{FF2B5EF4-FFF2-40B4-BE49-F238E27FC236}">
                <a16:creationId xmlns:a16="http://schemas.microsoft.com/office/drawing/2014/main" id="{A157F047-A00C-4745-A471-32954BECBD64}"/>
              </a:ext>
            </a:extLst>
          </p:cNvPr>
          <p:cNvSpPr>
            <a:spLocks noChangeArrowheads="1" noTextEdit="1"/>
          </p:cNvSpPr>
          <p:nvPr>
            <p:ph type="sldImg"/>
          </p:nvPr>
        </p:nvSpPr>
        <p:spPr>
          <a:ln/>
        </p:spPr>
      </p:sp>
      <p:sp>
        <p:nvSpPr>
          <p:cNvPr id="90116" name="Rectangle 3">
            <a:extLst>
              <a:ext uri="{FF2B5EF4-FFF2-40B4-BE49-F238E27FC236}">
                <a16:creationId xmlns:a16="http://schemas.microsoft.com/office/drawing/2014/main" id="{BC5B09BC-1A65-48A4-B0F6-F6A3F9BEF45B}"/>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a:latin typeface="Times"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13A2832A-65FC-44AD-836B-53C6AD172FE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4EE43370-5D5E-476C-8B3B-62E0DF2F733A}" type="slidenum">
              <a:rPr lang="en-US" altLang="en-US" sz="1200" b="0" smtClean="0"/>
              <a:pPr/>
              <a:t>38</a:t>
            </a:fld>
            <a:endParaRPr lang="en-US" altLang="en-US" sz="1200" b="0"/>
          </a:p>
        </p:txBody>
      </p:sp>
      <p:sp>
        <p:nvSpPr>
          <p:cNvPr id="92163" name="Rectangle 2">
            <a:extLst>
              <a:ext uri="{FF2B5EF4-FFF2-40B4-BE49-F238E27FC236}">
                <a16:creationId xmlns:a16="http://schemas.microsoft.com/office/drawing/2014/main" id="{2F22FF57-4AA2-4D4F-B5E1-8049A61A6904}"/>
              </a:ext>
            </a:extLst>
          </p:cNvPr>
          <p:cNvSpPr>
            <a:spLocks noChangeArrowheads="1" noTextEdit="1"/>
          </p:cNvSpPr>
          <p:nvPr>
            <p:ph type="sldImg"/>
          </p:nvPr>
        </p:nvSpPr>
        <p:spPr>
          <a:ln/>
        </p:spPr>
      </p:sp>
      <p:sp>
        <p:nvSpPr>
          <p:cNvPr id="92164" name="Rectangle 3">
            <a:extLst>
              <a:ext uri="{FF2B5EF4-FFF2-40B4-BE49-F238E27FC236}">
                <a16:creationId xmlns:a16="http://schemas.microsoft.com/office/drawing/2014/main" id="{694CBA92-A2B6-44AC-83AC-6D3020EF0149}"/>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r>
              <a:rPr lang="en-US" altLang="en-US">
                <a:latin typeface="Times" panose="02020603050405020304" pitchFamily="18" charset="0"/>
              </a:rPr>
              <a:t>A view is a subset of a model that makes it more understandable</a:t>
            </a:r>
          </a:p>
          <a:p>
            <a:endParaRPr lang="en-US" altLang="en-US">
              <a:latin typeface="Times" panose="02020603050405020304" pitchFamily="18" charset="0"/>
            </a:endParaRPr>
          </a:p>
          <a:p>
            <a:r>
              <a:rPr lang="en-US" altLang="en-US">
                <a:latin typeface="Times" panose="02020603050405020304" pitchFamily="18" charset="0"/>
              </a:rPr>
              <a:t>Alle the blueprints needed to build a scale model are a view of  the scale model.</a:t>
            </a:r>
          </a:p>
          <a:p>
            <a:endParaRPr lang="en-US" altLang="en-US">
              <a:latin typeface="Times" panose="02020603050405020304" pitchFamily="18" charset="0"/>
            </a:endParaRPr>
          </a:p>
          <a:p>
            <a:r>
              <a:rPr lang="en-US" altLang="en-US">
                <a:latin typeface="Times" panose="02020603050405020304" pitchFamily="18" charset="0"/>
              </a:rPr>
              <a:t>The film shows a flyby of a F-14 airplane at an aircraft carrier reaching supersonic speed. The sound wave can be well seen.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C8440D2C-53E4-4825-B01D-8694C4E631C9}"/>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A78C8D3A-B1BC-4015-86CD-35EEA68B24C7}" type="slidenum">
              <a:rPr lang="en-US" altLang="en-US" sz="1200" b="0" smtClean="0"/>
              <a:pPr/>
              <a:t>39</a:t>
            </a:fld>
            <a:endParaRPr lang="en-US" altLang="en-US" sz="1200" b="0"/>
          </a:p>
        </p:txBody>
      </p:sp>
      <p:sp>
        <p:nvSpPr>
          <p:cNvPr id="94211" name="Rectangle 2">
            <a:extLst>
              <a:ext uri="{FF2B5EF4-FFF2-40B4-BE49-F238E27FC236}">
                <a16:creationId xmlns:a16="http://schemas.microsoft.com/office/drawing/2014/main" id="{C82AA100-070B-42CA-9610-905D5D104334}"/>
              </a:ext>
            </a:extLst>
          </p:cNvPr>
          <p:cNvSpPr>
            <a:spLocks noChangeArrowheads="1" noTextEdit="1"/>
          </p:cNvSpPr>
          <p:nvPr>
            <p:ph type="sldImg"/>
          </p:nvPr>
        </p:nvSpPr>
        <p:spPr>
          <a:ln/>
        </p:spPr>
      </p:sp>
      <p:sp>
        <p:nvSpPr>
          <p:cNvPr id="94212" name="Rectangle 3">
            <a:extLst>
              <a:ext uri="{FF2B5EF4-FFF2-40B4-BE49-F238E27FC236}">
                <a16:creationId xmlns:a16="http://schemas.microsoft.com/office/drawing/2014/main" id="{37B4CF5F-BA16-4443-A73A-9A8CBFF5DF60}"/>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r>
              <a:rPr lang="en-US" altLang="en-US">
                <a:latin typeface="Times" panose="02020603050405020304" pitchFamily="18" charset="0"/>
              </a:rPr>
              <a:t>This is a graphical notation of a system. </a:t>
            </a:r>
          </a:p>
          <a:p>
            <a:r>
              <a:rPr lang="en-US" altLang="en-US">
                <a:latin typeface="Times" panose="02020603050405020304" pitchFamily="18" charset="0"/>
              </a:rPr>
              <a:t>We show the systems and subsystems as areas and annotate them with clouds containing the name of the system.</a:t>
            </a:r>
          </a:p>
          <a:p>
            <a:endParaRPr lang="en-US" altLang="en-US">
              <a:latin typeface="Times" panose="02020603050405020304" pitchFamily="18" charset="0"/>
            </a:endParaRPr>
          </a:p>
          <a:p>
            <a:r>
              <a:rPr lang="en-US" altLang="en-US">
                <a:latin typeface="Times" panose="02020603050405020304" pitchFamily="18" charset="0"/>
              </a:rPr>
              <a:t>It is important to notice that we use this type of notation in many situations, we might write it down in the sand on the beach, we might use a napkin in a restaurant. </a:t>
            </a:r>
          </a:p>
          <a:p>
            <a:r>
              <a:rPr lang="en-US" altLang="en-US">
                <a:latin typeface="Times" panose="02020603050405020304" pitchFamily="18" charset="0"/>
              </a:rPr>
              <a:t>It is a conceptual description of the system, using a free format notation. </a:t>
            </a:r>
          </a:p>
          <a:p>
            <a:r>
              <a:rPr lang="en-US" altLang="en-US">
                <a:latin typeface="Times" panose="02020603050405020304" pitchFamily="18" charset="0"/>
              </a:rPr>
              <a:t>For this reason, I call it the napkin notation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48D655A4-6DDF-48E3-B56E-ABDF1944EE2B}"/>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5D1552F2-EEF8-4EDF-82E7-260803D94E80}" type="slidenum">
              <a:rPr lang="en-US" altLang="en-US" sz="1200" b="0" smtClean="0"/>
              <a:pPr/>
              <a:t>40</a:t>
            </a:fld>
            <a:endParaRPr lang="en-US" altLang="en-US" sz="1200" b="0"/>
          </a:p>
        </p:txBody>
      </p:sp>
      <p:sp>
        <p:nvSpPr>
          <p:cNvPr id="96259" name="Rectangle 2">
            <a:extLst>
              <a:ext uri="{FF2B5EF4-FFF2-40B4-BE49-F238E27FC236}">
                <a16:creationId xmlns:a16="http://schemas.microsoft.com/office/drawing/2014/main" id="{92B17C97-B4F0-41DD-8725-5D64AE1BFB69}"/>
              </a:ext>
            </a:extLst>
          </p:cNvPr>
          <p:cNvSpPr>
            <a:spLocks noChangeArrowheads="1" noTextEdit="1"/>
          </p:cNvSpPr>
          <p:nvPr>
            <p:ph type="sldImg"/>
          </p:nvPr>
        </p:nvSpPr>
        <p:spPr>
          <a:ln/>
        </p:spPr>
      </p:sp>
      <p:sp>
        <p:nvSpPr>
          <p:cNvPr id="96260" name="Rectangle 3">
            <a:extLst>
              <a:ext uri="{FF2B5EF4-FFF2-40B4-BE49-F238E27FC236}">
                <a16:creationId xmlns:a16="http://schemas.microsoft.com/office/drawing/2014/main" id="{AB21C52C-754F-43CF-8D26-1EF266207E80}"/>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r>
              <a:rPr lang="en-US" altLang="en-US">
                <a:latin typeface="Times" panose="02020603050405020304" pitchFamily="18" charset="0"/>
              </a:rPr>
              <a:t>UML is designed to restrict the set of notations that we can use to describe a system. </a:t>
            </a:r>
          </a:p>
          <a:p>
            <a:r>
              <a:rPr lang="en-US" altLang="en-US">
                <a:latin typeface="Times" panose="02020603050405020304" pitchFamily="18" charset="0"/>
              </a:rPr>
              <a:t>The advantage is, that we can generate tools that translate these notation into source code of a higher programming language. </a:t>
            </a:r>
          </a:p>
          <a:p>
            <a:r>
              <a:rPr lang="en-US" altLang="en-US">
                <a:latin typeface="Times" panose="02020603050405020304" pitchFamily="18" charset="0"/>
              </a:rPr>
              <a:t>These tools are called CASE tools. </a:t>
            </a:r>
          </a:p>
          <a:p>
            <a:endParaRPr lang="en-US" altLang="en-US">
              <a:latin typeface="Times" panose="02020603050405020304" pitchFamily="18" charset="0"/>
            </a:endParaRPr>
          </a:p>
          <a:p>
            <a:r>
              <a:rPr lang="en-US" altLang="en-US">
                <a:latin typeface="Times" panose="02020603050405020304" pitchFamily="18" charset="0"/>
              </a:rPr>
              <a:t>A view is a subset of a model that makes it more understandable</a:t>
            </a:r>
          </a:p>
          <a:p>
            <a:r>
              <a:rPr lang="en-US" altLang="en-US">
                <a:latin typeface="Times" panose="02020603050405020304" pitchFamily="18" charset="0"/>
              </a:rPr>
              <a:t>Alle the blueprints needed to build a scale model are a view of the scale model.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64F78EC3-0C49-49FB-A421-10B7FE3637B3}"/>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5AD43BC3-99F1-453F-9438-5AA133DFCECB}" type="slidenum">
              <a:rPr lang="en-US" altLang="en-US" sz="1200" b="0" smtClean="0"/>
              <a:pPr/>
              <a:t>5</a:t>
            </a:fld>
            <a:endParaRPr lang="en-US" altLang="en-US" sz="1200" b="0"/>
          </a:p>
        </p:txBody>
      </p:sp>
      <p:sp>
        <p:nvSpPr>
          <p:cNvPr id="24579" name="Rectangle 2">
            <a:extLst>
              <a:ext uri="{FF2B5EF4-FFF2-40B4-BE49-F238E27FC236}">
                <a16:creationId xmlns:a16="http://schemas.microsoft.com/office/drawing/2014/main" id="{7CCAD00D-CF9B-4283-A32A-B34606C88CC9}"/>
              </a:ext>
            </a:extLst>
          </p:cNvPr>
          <p:cNvSpPr>
            <a:spLocks noChangeArrowheads="1"/>
          </p:cNvSpPr>
          <p:nvPr>
            <p:ph type="body" idx="1"/>
          </p:nvPr>
        </p:nvSpPr>
        <p:spPr bwMode="auto">
          <a:xfrm>
            <a:off x="457200" y="3294063"/>
            <a:ext cx="5986463" cy="52403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r>
              <a:rPr lang="en-US" altLang="en-US">
                <a:latin typeface="Times" panose="02020603050405020304" pitchFamily="18" charset="0"/>
              </a:rPr>
              <a:t>Inherent human limitation to deal with complexity </a:t>
            </a:r>
          </a:p>
          <a:p>
            <a:endParaRPr lang="en-US" altLang="en-US">
              <a:latin typeface="Times" panose="02020603050405020304" pitchFamily="18" charset="0"/>
            </a:endParaRPr>
          </a:p>
          <a:p>
            <a:r>
              <a:rPr lang="en-US" altLang="en-US">
                <a:latin typeface="Times" panose="02020603050405020304" pitchFamily="18" charset="0"/>
              </a:rPr>
              <a:t>In philosophical terminology,  abstraction is</a:t>
            </a:r>
          </a:p>
          <a:p>
            <a:endParaRPr lang="en-US" altLang="en-US">
              <a:latin typeface="Times" panose="02020603050405020304" pitchFamily="18" charset="0"/>
            </a:endParaRPr>
          </a:p>
          <a:p>
            <a:r>
              <a:rPr lang="en-US" altLang="en-US">
                <a:latin typeface="Times" panose="02020603050405020304" pitchFamily="18" charset="0"/>
              </a:rPr>
              <a:t>Definition (Wikipedia): An abstraction is an idea, concept, or word which defines the phenomena</a:t>
            </a:r>
          </a:p>
          <a:p>
            <a:r>
              <a:rPr lang="en-US" altLang="en-US">
                <a:latin typeface="Times" panose="02020603050405020304" pitchFamily="18" charset="0"/>
              </a:rPr>
              <a:t> which make up the concrete events or things which the abstraction refers to</a:t>
            </a:r>
          </a:p>
          <a:p>
            <a:endParaRPr lang="en-US" altLang="en-US">
              <a:latin typeface="Times" panose="02020603050405020304" pitchFamily="18" charset="0"/>
            </a:endParaRPr>
          </a:p>
          <a:p>
            <a:r>
              <a:rPr lang="en-US" altLang="en-US" sz="1400">
                <a:solidFill>
                  <a:srgbClr val="000000"/>
                </a:solidFill>
                <a:latin typeface="Arial" panose="020B0604020202020204" pitchFamily="34" charset="0"/>
              </a:rPr>
              <a:t>A </a:t>
            </a:r>
            <a:r>
              <a:rPr lang="en-US" altLang="en-US" sz="1400" b="1">
                <a:solidFill>
                  <a:srgbClr val="000000"/>
                </a:solidFill>
                <a:latin typeface="Arial" panose="020B0604020202020204" pitchFamily="34" charset="0"/>
              </a:rPr>
              <a:t>model</a:t>
            </a:r>
            <a:r>
              <a:rPr lang="en-US" altLang="en-US" sz="1400">
                <a:solidFill>
                  <a:srgbClr val="000000"/>
                </a:solidFill>
                <a:latin typeface="Arial" panose="020B0604020202020204" pitchFamily="34" charset="0"/>
              </a:rPr>
              <a:t> is a construct that represents </a:t>
            </a:r>
            <a:r>
              <a:rPr lang="en-US" altLang="en-US" sz="1400" u="sng">
                <a:solidFill>
                  <a:srgbClr val="002BB8"/>
                </a:solidFill>
                <a:latin typeface="Arial" panose="020B0604020202020204" pitchFamily="34" charset="0"/>
              </a:rPr>
              <a:t>physical</a:t>
            </a:r>
            <a:r>
              <a:rPr lang="en-US" altLang="en-US" sz="1400">
                <a:solidFill>
                  <a:srgbClr val="000000"/>
                </a:solidFill>
                <a:latin typeface="Arial" panose="020B0604020202020204" pitchFamily="34" charset="0"/>
              </a:rPr>
              <a:t>, </a:t>
            </a:r>
            <a:r>
              <a:rPr lang="en-US" altLang="en-US" sz="1400" u="sng">
                <a:solidFill>
                  <a:srgbClr val="002BB8"/>
                </a:solidFill>
                <a:latin typeface="Arial" panose="020B0604020202020204" pitchFamily="34" charset="0"/>
              </a:rPr>
              <a:t>biological</a:t>
            </a:r>
            <a:r>
              <a:rPr lang="en-US" altLang="en-US" sz="1400">
                <a:solidFill>
                  <a:srgbClr val="000000"/>
                </a:solidFill>
                <a:latin typeface="Arial" panose="020B0604020202020204" pitchFamily="34" charset="0"/>
              </a:rPr>
              <a:t> or </a:t>
            </a:r>
            <a:r>
              <a:rPr lang="en-US" altLang="en-US" sz="1400" u="sng">
                <a:solidFill>
                  <a:srgbClr val="002BB8"/>
                </a:solidFill>
                <a:latin typeface="Arial" panose="020B0604020202020204" pitchFamily="34" charset="0"/>
              </a:rPr>
              <a:t>social</a:t>
            </a:r>
            <a:r>
              <a:rPr lang="en-US" altLang="en-US" sz="1400">
                <a:solidFill>
                  <a:srgbClr val="000000"/>
                </a:solidFill>
                <a:latin typeface="Arial" panose="020B0604020202020204" pitchFamily="34" charset="0"/>
              </a:rPr>
              <a:t> systems, with a set of variables and a set of logical and quantitative relationships between them.</a:t>
            </a:r>
          </a:p>
          <a:p>
            <a:r>
              <a:rPr lang="en-US" altLang="en-US" sz="1400">
                <a:solidFill>
                  <a:srgbClr val="000000"/>
                </a:solidFill>
                <a:latin typeface="Arial" panose="020B0604020202020204" pitchFamily="34" charset="0"/>
              </a:rPr>
              <a:t> Models are constructed to enable reasoning within a idealized logical framework about these systems and are an important component of </a:t>
            </a:r>
            <a:r>
              <a:rPr lang="en-US" altLang="en-US" sz="1400" u="sng">
                <a:solidFill>
                  <a:srgbClr val="002BB8"/>
                </a:solidFill>
                <a:latin typeface="Arial" panose="020B0604020202020204" pitchFamily="34" charset="0"/>
              </a:rPr>
              <a:t>scientific theories</a:t>
            </a:r>
            <a:r>
              <a:rPr lang="en-US" altLang="en-US" sz="1400">
                <a:solidFill>
                  <a:srgbClr val="000000"/>
                </a:solidFill>
                <a:latin typeface="Arial" panose="020B0604020202020204" pitchFamily="34" charset="0"/>
              </a:rPr>
              <a:t>. </a:t>
            </a:r>
          </a:p>
          <a:p>
            <a:r>
              <a:rPr lang="en-US" altLang="en-US" sz="1400" i="1">
                <a:solidFill>
                  <a:srgbClr val="000000"/>
                </a:solidFill>
                <a:latin typeface="Arial" panose="020B0604020202020204" pitchFamily="34" charset="0"/>
              </a:rPr>
              <a:t>Idealized</a:t>
            </a:r>
            <a:r>
              <a:rPr lang="en-US" altLang="en-US" sz="1400">
                <a:solidFill>
                  <a:srgbClr val="000000"/>
                </a:solidFill>
                <a:latin typeface="Arial" panose="020B0604020202020204" pitchFamily="34" charset="0"/>
              </a:rPr>
              <a:t> here means that the model may make explicit assumptions that are known to be false in some detail, but by their simplification of the model allow the production of acceptably accurate solutions.</a:t>
            </a:r>
          </a:p>
          <a:p>
            <a:endParaRPr lang="en-US" altLang="en-US">
              <a:latin typeface="Times" panose="02020603050405020304" pitchFamily="18" charset="0"/>
            </a:endParaRPr>
          </a:p>
          <a:p>
            <a:r>
              <a:rPr lang="en-US" altLang="en-US">
                <a:latin typeface="Times" panose="02020603050405020304" pitchFamily="18" charset="0"/>
              </a:rPr>
              <a:t>(Animation) </a:t>
            </a:r>
            <a:r>
              <a:rPr lang="en-US" altLang="en-US" sz="1400">
                <a:solidFill>
                  <a:srgbClr val="000000"/>
                </a:solidFill>
                <a:latin typeface="Arial" panose="020B0604020202020204" pitchFamily="34" charset="0"/>
              </a:rPr>
              <a:t>This is a scale model of a real train. </a:t>
            </a:r>
          </a:p>
          <a:p>
            <a:r>
              <a:rPr lang="en-US" altLang="en-US" sz="1400">
                <a:solidFill>
                  <a:srgbClr val="000000"/>
                </a:solidFill>
                <a:latin typeface="Arial" panose="020B0604020202020204" pitchFamily="34" charset="0"/>
              </a:rPr>
              <a:t>A </a:t>
            </a:r>
            <a:r>
              <a:rPr lang="en-US" altLang="en-US" sz="1400" b="1" u="sng">
                <a:solidFill>
                  <a:srgbClr val="002BB8"/>
                </a:solidFill>
                <a:latin typeface="Arial" panose="020B0604020202020204" pitchFamily="34" charset="0"/>
              </a:rPr>
              <a:t>scale model</a:t>
            </a:r>
            <a:r>
              <a:rPr lang="en-US" altLang="en-US" sz="1400">
                <a:solidFill>
                  <a:srgbClr val="000000"/>
                </a:solidFill>
                <a:latin typeface="Arial" panose="020B0604020202020204" pitchFamily="34" charset="0"/>
              </a:rPr>
              <a:t> is a </a:t>
            </a:r>
            <a:r>
              <a:rPr lang="en-US" altLang="en-US" sz="1400" u="sng">
                <a:solidFill>
                  <a:srgbClr val="002BB8"/>
                </a:solidFill>
                <a:latin typeface="Arial" panose="020B0604020202020204" pitchFamily="34" charset="0"/>
              </a:rPr>
              <a:t>replica</a:t>
            </a:r>
            <a:r>
              <a:rPr lang="en-US" altLang="en-US" sz="1400">
                <a:solidFill>
                  <a:srgbClr val="000000"/>
                </a:solidFill>
                <a:latin typeface="Arial" panose="020B0604020202020204" pitchFamily="34" charset="0"/>
              </a:rPr>
              <a:t> or </a:t>
            </a:r>
            <a:r>
              <a:rPr lang="en-US" altLang="en-US" sz="1400" u="sng">
                <a:solidFill>
                  <a:srgbClr val="002BB8"/>
                </a:solidFill>
                <a:latin typeface="Arial" panose="020B0604020202020204" pitchFamily="34" charset="0"/>
              </a:rPr>
              <a:t>prototype</a:t>
            </a:r>
            <a:r>
              <a:rPr lang="en-US" altLang="en-US" sz="1400">
                <a:solidFill>
                  <a:srgbClr val="000000"/>
                </a:solidFill>
                <a:latin typeface="Arial" panose="020B0604020202020204" pitchFamily="34" charset="0"/>
              </a:rPr>
              <a:t> of an  object built either for </a:t>
            </a:r>
            <a:r>
              <a:rPr lang="en-US" altLang="en-US" sz="1400" u="sng">
                <a:solidFill>
                  <a:srgbClr val="002BB8"/>
                </a:solidFill>
                <a:latin typeface="Arial" panose="020B0604020202020204" pitchFamily="34" charset="0"/>
              </a:rPr>
              <a:t>research</a:t>
            </a:r>
            <a:r>
              <a:rPr lang="en-US" altLang="en-US" sz="1400">
                <a:solidFill>
                  <a:srgbClr val="000000"/>
                </a:solidFill>
                <a:latin typeface="Arial" panose="020B0604020202020204" pitchFamily="34" charset="0"/>
              </a:rPr>
              <a:t> or as a </a:t>
            </a:r>
            <a:r>
              <a:rPr lang="en-US" altLang="en-US" sz="1400" u="sng">
                <a:solidFill>
                  <a:srgbClr val="002BB8"/>
                </a:solidFill>
                <a:latin typeface="Arial" panose="020B0604020202020204" pitchFamily="34" charset="0"/>
              </a:rPr>
              <a:t>hobby</a:t>
            </a:r>
            <a:r>
              <a:rPr lang="en-US" altLang="en-US" sz="1400">
                <a:solidFill>
                  <a:srgbClr val="000000"/>
                </a:solidFill>
                <a:latin typeface="Arial" panose="020B0604020202020204" pitchFamily="34" charset="0"/>
              </a:rPr>
              <a:t>,</a:t>
            </a:r>
          </a:p>
          <a:p>
            <a:r>
              <a:rPr lang="en-US" altLang="en-US" sz="1400">
                <a:solidFill>
                  <a:srgbClr val="000000"/>
                </a:solidFill>
                <a:latin typeface="Arial" panose="020B0604020202020204" pitchFamily="34" charset="0"/>
              </a:rPr>
              <a:t>usually built smaller than the existing or intended thing, though can equally be built larger to illustrate </a:t>
            </a:r>
          </a:p>
          <a:p>
            <a:r>
              <a:rPr lang="en-US" altLang="en-US" sz="1400">
                <a:solidFill>
                  <a:srgbClr val="000000"/>
                </a:solidFill>
                <a:latin typeface="Arial" panose="020B0604020202020204" pitchFamily="34" charset="0"/>
              </a:rPr>
              <a:t>something that would otherwise be hard to see.</a:t>
            </a:r>
            <a:endParaRPr lang="de-DE" altLang="en-US" sz="1400">
              <a:solidFill>
                <a:srgbClr val="000000"/>
              </a:solidFill>
              <a:latin typeface="Arial" panose="020B0604020202020204" pitchFamily="34" charset="0"/>
            </a:endParaRPr>
          </a:p>
        </p:txBody>
      </p:sp>
      <p:sp>
        <p:nvSpPr>
          <p:cNvPr id="24580" name="Rectangle 3">
            <a:extLst>
              <a:ext uri="{FF2B5EF4-FFF2-40B4-BE49-F238E27FC236}">
                <a16:creationId xmlns:a16="http://schemas.microsoft.com/office/drawing/2014/main" id="{750BC7E4-ACA1-4975-9AD4-34498EE31B49}"/>
              </a:ext>
            </a:extLst>
          </p:cNvPr>
          <p:cNvSpPr>
            <a:spLocks noChangeArrowheads="1" noTextEdit="1"/>
          </p:cNvSpPr>
          <p:nvPr>
            <p:ph type="sldImg"/>
          </p:nvPr>
        </p:nvSpPr>
        <p:spPr>
          <a:xfrm>
            <a:off x="895350" y="95250"/>
            <a:ext cx="4572000" cy="3429000"/>
          </a:xfrm>
          <a:ln w="12700" cap="flat">
            <a:solidFill>
              <a:schemeClr val="tx1"/>
            </a:solid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8C4444BD-22DF-419D-B077-B7A84CEFE0F9}"/>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35F6E58A-2FCC-4D6F-9741-AA7B320050CA}" type="slidenum">
              <a:rPr lang="en-US" altLang="en-US" sz="1200" b="0" smtClean="0"/>
              <a:pPr/>
              <a:t>41</a:t>
            </a:fld>
            <a:endParaRPr lang="en-US" altLang="en-US" sz="1200" b="0"/>
          </a:p>
        </p:txBody>
      </p:sp>
      <p:sp>
        <p:nvSpPr>
          <p:cNvPr id="98307" name="Rectangle 2">
            <a:extLst>
              <a:ext uri="{FF2B5EF4-FFF2-40B4-BE49-F238E27FC236}">
                <a16:creationId xmlns:a16="http://schemas.microsoft.com/office/drawing/2014/main" id="{903BFB03-A4D1-4CDB-A7A9-B52793394CC5}"/>
              </a:ext>
            </a:extLst>
          </p:cNvPr>
          <p:cNvSpPr>
            <a:spLocks noChangeArrowheads="1" noTextEdit="1"/>
          </p:cNvSpPr>
          <p:nvPr>
            <p:ph type="sldImg"/>
          </p:nvPr>
        </p:nvSpPr>
        <p:spPr>
          <a:xfrm>
            <a:off x="1292225" y="31750"/>
            <a:ext cx="4162425" cy="3122613"/>
          </a:xfrm>
          <a:solidFill>
            <a:srgbClr val="FFFFFF"/>
          </a:solidFill>
          <a:ln/>
        </p:spPr>
      </p:sp>
      <p:sp>
        <p:nvSpPr>
          <p:cNvPr id="98308" name="Rectangle 3">
            <a:extLst>
              <a:ext uri="{FF2B5EF4-FFF2-40B4-BE49-F238E27FC236}">
                <a16:creationId xmlns:a16="http://schemas.microsoft.com/office/drawing/2014/main" id="{5122F56D-6C1A-43E7-B791-5814865D9315}"/>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r>
              <a:rPr lang="en-US" altLang="en-US">
                <a:latin typeface="Arial" panose="020B0604020202020204" pitchFamily="34" charset="0"/>
              </a:rPr>
              <a:t>- MDD is the current holy grail of software development</a:t>
            </a:r>
          </a:p>
          <a:p>
            <a:pPr>
              <a:buFontTx/>
              <a:buChar char="-"/>
            </a:pPr>
            <a:r>
              <a:rPr lang="en-US" altLang="en-US">
                <a:latin typeface="Arial" panose="020B0604020202020204" pitchFamily="34" charset="0"/>
              </a:rPr>
              <a:t>Software development in the MDA starts with a Platform-Independent Model (PIM) of an application's business functionality and behavior, constructed using a modeling language based on OMG's </a:t>
            </a:r>
            <a:r>
              <a:rPr lang="en-US" altLang="en-US">
                <a:solidFill>
                  <a:srgbClr val="0000FD"/>
                </a:solidFill>
                <a:latin typeface="Arial" panose="020B0604020202020204" pitchFamily="34" charset="0"/>
              </a:rPr>
              <a:t>MetaObject Facility (MOF).</a:t>
            </a:r>
            <a:endParaRPr lang="en-US" altLang="en-US">
              <a:latin typeface="Arial" panose="020B0604020202020204" pitchFamily="34" charset="0"/>
            </a:endParaRPr>
          </a:p>
          <a:p>
            <a:pPr>
              <a:buFontTx/>
              <a:buChar char="-"/>
            </a:pPr>
            <a:endParaRPr lang="en-US" altLang="en-US">
              <a:latin typeface="Arial" panose="020B0604020202020204" pitchFamily="34" charset="0"/>
            </a:endParaRPr>
          </a:p>
          <a:p>
            <a:r>
              <a:rPr lang="en-US" altLang="en-US">
                <a:latin typeface="Arial" panose="020B0604020202020204" pitchFamily="34" charset="0"/>
              </a:rPr>
              <a:t>- This model remains stable as technology evolves, extending and thereby maximizing software ROI.  </a:t>
            </a:r>
            <a:r>
              <a:rPr lang="en-US" altLang="en-US">
                <a:solidFill>
                  <a:srgbClr val="0000FD"/>
                </a:solidFill>
                <a:latin typeface="Arial" panose="020B0604020202020204" pitchFamily="34" charset="0"/>
              </a:rPr>
              <a:t>MDA development tools, available now from many vendors,</a:t>
            </a:r>
            <a:r>
              <a:rPr lang="en-US" altLang="en-US">
                <a:latin typeface="Arial" panose="020B0604020202020204" pitchFamily="34" charset="0"/>
              </a:rPr>
              <a:t> convert the PIM first to a Platform-Specific Model (PSM) and then to a working implementation on virtually any middleware platform: Web Services, XML/SOAP, EJB, C#/.Net, OMG's own CORBA, or others. </a:t>
            </a:r>
          </a:p>
          <a:p>
            <a:r>
              <a:rPr lang="en-US" altLang="en-US">
                <a:latin typeface="Arial" panose="020B0604020202020204" pitchFamily="34" charset="0"/>
              </a:rPr>
              <a:t>- Portability and interoperability are built into the architecture. </a:t>
            </a:r>
          </a:p>
          <a:p>
            <a:r>
              <a:rPr lang="en-US" altLang="en-US">
                <a:latin typeface="Arial" panose="020B0604020202020204" pitchFamily="34" charset="0"/>
              </a:rPr>
              <a:t>- OMG Task Forces organized around industries including Finance, Manufacturing, Biotechnology, Space technology, and others use the MDA to standardize facilities in their domains.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63A9D9F2-4143-4755-A199-29155BD6DE5E}"/>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6C72A898-E935-43BF-8615-9FAF27428E0D}" type="slidenum">
              <a:rPr lang="en-US" altLang="en-US" sz="1200" b="0" smtClean="0"/>
              <a:pPr/>
              <a:t>42</a:t>
            </a:fld>
            <a:endParaRPr lang="en-US" altLang="en-US" sz="1200" b="0"/>
          </a:p>
        </p:txBody>
      </p:sp>
      <p:sp>
        <p:nvSpPr>
          <p:cNvPr id="100355" name="Rectangle 2">
            <a:extLst>
              <a:ext uri="{FF2B5EF4-FFF2-40B4-BE49-F238E27FC236}">
                <a16:creationId xmlns:a16="http://schemas.microsoft.com/office/drawing/2014/main" id="{8B15C3DD-247C-49C4-826F-1C716E9D566B}"/>
              </a:ext>
            </a:extLst>
          </p:cNvPr>
          <p:cNvSpPr>
            <a:spLocks noChangeArrowheads="1" noTextEdit="1"/>
          </p:cNvSpPr>
          <p:nvPr>
            <p:ph type="sldImg"/>
          </p:nvPr>
        </p:nvSpPr>
        <p:spPr>
          <a:xfrm>
            <a:off x="1292225" y="31750"/>
            <a:ext cx="4162425" cy="3122613"/>
          </a:xfrm>
          <a:solidFill>
            <a:srgbClr val="FFFFFF"/>
          </a:solidFill>
          <a:ln/>
        </p:spPr>
      </p:sp>
      <p:sp>
        <p:nvSpPr>
          <p:cNvPr id="100356" name="Rectangle 3">
            <a:extLst>
              <a:ext uri="{FF2B5EF4-FFF2-40B4-BE49-F238E27FC236}">
                <a16:creationId xmlns:a16="http://schemas.microsoft.com/office/drawing/2014/main" id="{0757C638-252F-40DA-A053-19847C7032F6}"/>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r>
              <a:rPr lang="en-US" altLang="en-US">
                <a:latin typeface="Times" panose="02020603050405020304" pitchFamily="18" charset="0"/>
              </a:rPr>
              <a:t>One way to develop is to start with a problem statement from the customer and turn it into a system model. </a:t>
            </a:r>
          </a:p>
          <a:p>
            <a:r>
              <a:rPr lang="en-US" altLang="en-US">
                <a:latin typeface="Times" panose="02020603050405020304" pitchFamily="18" charset="0"/>
              </a:rPr>
              <a:t>Here we have converted a textual description of a stock exchange into a UML class diagram.</a:t>
            </a:r>
          </a:p>
          <a:p>
            <a:endParaRPr lang="en-US" altLang="en-US">
              <a:latin typeface="Times" panose="02020603050405020304" pitchFamily="18" charset="0"/>
            </a:endParaRPr>
          </a:p>
          <a:p>
            <a:r>
              <a:rPr lang="en-US" altLang="en-US">
                <a:latin typeface="Times" panose="02020603050405020304" pitchFamily="18" charset="0"/>
              </a:rPr>
              <a:t>Does this model reflect the problem statement? The association between the stock exchange and company is many to many, as we call it. It means that each stock exchange has many companies, and that there are companies that are listed on more than one stock exchange. Is this correct? </a:t>
            </a:r>
          </a:p>
          <a:p>
            <a:r>
              <a:rPr lang="en-US" altLang="en-US">
                <a:latin typeface="Times" panose="02020603050405020304" pitchFamily="18" charset="0"/>
              </a:rPr>
              <a:t>To see if this model reflects reality, we have to find a stock exchange, that lists more than one company, that is easy. The NASDAQ stock exchange lists Adobe and SUN, so we found one example in reality. </a:t>
            </a:r>
          </a:p>
          <a:p>
            <a:r>
              <a:rPr lang="en-US" altLang="en-US">
                <a:latin typeface="Times" panose="02020603050405020304" pitchFamily="18" charset="0"/>
              </a:rPr>
              <a:t>For the other direction it initially looks tougher, is there a company listed on more than one stock exchange? Think about it? </a:t>
            </a:r>
          </a:p>
          <a:p>
            <a:r>
              <a:rPr lang="en-US" altLang="en-US">
                <a:latin typeface="Times" panose="02020603050405020304" pitchFamily="18" charset="0"/>
              </a:rPr>
              <a:t>One example is DaimlerChrysler, which is listed on the NYSE and on the Frankfurter Boerse.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8340907B-D8DF-4ED3-A9C9-CE786A2ABFDA}"/>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866DE3A1-7BBA-4410-8B04-0ED419F2D590}" type="slidenum">
              <a:rPr lang="en-US" altLang="en-US" sz="1200" b="0" smtClean="0"/>
              <a:pPr/>
              <a:t>43</a:t>
            </a:fld>
            <a:endParaRPr lang="en-US" altLang="en-US" sz="1200" b="0"/>
          </a:p>
        </p:txBody>
      </p:sp>
      <p:sp>
        <p:nvSpPr>
          <p:cNvPr id="102403" name="Rectangle 2">
            <a:extLst>
              <a:ext uri="{FF2B5EF4-FFF2-40B4-BE49-F238E27FC236}">
                <a16:creationId xmlns:a16="http://schemas.microsoft.com/office/drawing/2014/main" id="{23234491-3165-4C21-9624-A1AE59FBF030}"/>
              </a:ext>
            </a:extLst>
          </p:cNvPr>
          <p:cNvSpPr>
            <a:spLocks noChangeArrowheads="1" noTextEdit="1"/>
          </p:cNvSpPr>
          <p:nvPr>
            <p:ph type="sldImg"/>
          </p:nvPr>
        </p:nvSpPr>
        <p:spPr>
          <a:ln/>
        </p:spPr>
      </p:sp>
      <p:sp>
        <p:nvSpPr>
          <p:cNvPr id="102404" name="Rectangle 3">
            <a:extLst>
              <a:ext uri="{FF2B5EF4-FFF2-40B4-BE49-F238E27FC236}">
                <a16:creationId xmlns:a16="http://schemas.microsoft.com/office/drawing/2014/main" id="{8D7087B8-8956-4942-9E76-7A2AE6FA2C8F}"/>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lvl="1"/>
            <a:r>
              <a:rPr lang="en-US" altLang="en-US">
                <a:latin typeface="Times" panose="02020603050405020304" pitchFamily="18" charset="0"/>
              </a:rPr>
              <a:t>Recall system model:</a:t>
            </a:r>
          </a:p>
          <a:p>
            <a:pPr lvl="2"/>
            <a:r>
              <a:rPr lang="en-US" altLang="en-US">
                <a:latin typeface="Times" panose="02020603050405020304" pitchFamily="18" charset="0"/>
              </a:rPr>
              <a:t>Functional model, object model and dynamic model</a:t>
            </a:r>
          </a:p>
          <a:p>
            <a:endParaRPr lang="en-US" altLang="en-US">
              <a:latin typeface="Times"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7E1C1C0A-4FB5-430C-87D6-F71ECC4E94B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7255A479-6FE9-4724-B87E-B12D58FF7B7B}" type="slidenum">
              <a:rPr lang="en-US" altLang="en-US" sz="1200" b="0" smtClean="0"/>
              <a:pPr/>
              <a:t>44</a:t>
            </a:fld>
            <a:endParaRPr lang="en-US" altLang="en-US" sz="1200" b="0"/>
          </a:p>
        </p:txBody>
      </p:sp>
      <p:sp>
        <p:nvSpPr>
          <p:cNvPr id="104451" name="Rectangle 2">
            <a:extLst>
              <a:ext uri="{FF2B5EF4-FFF2-40B4-BE49-F238E27FC236}">
                <a16:creationId xmlns:a16="http://schemas.microsoft.com/office/drawing/2014/main" id="{33771CAA-724D-4E93-B175-E2A655D4B71F}"/>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61A526C8-2964-42FE-8B5B-1B2F5349701D}"/>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lvl="1"/>
            <a:r>
              <a:rPr lang="en-US" altLang="en-US">
                <a:latin typeface="Times" panose="02020603050405020304" pitchFamily="18" charset="0"/>
              </a:rPr>
              <a:t>Recall system model:</a:t>
            </a:r>
          </a:p>
          <a:p>
            <a:pPr lvl="2"/>
            <a:r>
              <a:rPr lang="en-US" altLang="en-US">
                <a:latin typeface="Times" panose="02020603050405020304" pitchFamily="18" charset="0"/>
              </a:rPr>
              <a:t>Functional model, object model and dynamic model</a:t>
            </a:r>
          </a:p>
          <a:p>
            <a:endParaRPr lang="en-US" altLang="en-US">
              <a:latin typeface="Times"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5B53359E-719E-400F-B6BD-69CDC2E6C11A}"/>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0104BA39-4517-445A-876A-3C7BB5398C5A}" type="slidenum">
              <a:rPr lang="en-US" altLang="en-US" sz="1200" b="0" smtClean="0"/>
              <a:pPr/>
              <a:t>45</a:t>
            </a:fld>
            <a:endParaRPr lang="en-US" altLang="en-US" sz="1200" b="0"/>
          </a:p>
        </p:txBody>
      </p:sp>
      <p:sp>
        <p:nvSpPr>
          <p:cNvPr id="106499" name="Rectangle 2">
            <a:extLst>
              <a:ext uri="{FF2B5EF4-FFF2-40B4-BE49-F238E27FC236}">
                <a16:creationId xmlns:a16="http://schemas.microsoft.com/office/drawing/2014/main" id="{93938A59-DD27-42E3-9984-1E103FF720D9}"/>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CBB068DB-FBD9-4776-B82B-1DC58BB2E8C9}"/>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lvl="1"/>
            <a:r>
              <a:rPr lang="en-US" altLang="en-US">
                <a:latin typeface="Times" panose="02020603050405020304" pitchFamily="18" charset="0"/>
              </a:rPr>
              <a:t>Recall system model:</a:t>
            </a:r>
          </a:p>
          <a:p>
            <a:pPr lvl="2"/>
            <a:r>
              <a:rPr lang="en-US" altLang="en-US">
                <a:latin typeface="Times" panose="02020603050405020304" pitchFamily="18" charset="0"/>
              </a:rPr>
              <a:t>Functional model, object model and dynamic model</a:t>
            </a:r>
          </a:p>
          <a:p>
            <a:endParaRPr lang="en-US" altLang="en-US">
              <a:latin typeface="Times"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3CED84CC-541A-48DC-BB53-65F35870CCB3}"/>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190E4389-A56C-4C4D-8337-099C31A93FB2}" type="slidenum">
              <a:rPr lang="en-US" altLang="en-US" sz="1200" b="0" smtClean="0"/>
              <a:pPr/>
              <a:t>46</a:t>
            </a:fld>
            <a:endParaRPr lang="en-US" altLang="en-US" sz="1200" b="0"/>
          </a:p>
        </p:txBody>
      </p:sp>
      <p:sp>
        <p:nvSpPr>
          <p:cNvPr id="108547" name="Rectangle 2">
            <a:extLst>
              <a:ext uri="{FF2B5EF4-FFF2-40B4-BE49-F238E27FC236}">
                <a16:creationId xmlns:a16="http://schemas.microsoft.com/office/drawing/2014/main" id="{EE8890DD-4BFD-4C48-A9ED-A788FBD3928F}"/>
              </a:ext>
            </a:extLst>
          </p:cNvPr>
          <p:cNvSpPr>
            <a:spLocks noChangeArrowheads="1" noTextEdit="1"/>
          </p:cNvSpPr>
          <p:nvPr>
            <p:ph type="sldImg"/>
          </p:nvPr>
        </p:nvSpPr>
        <p:spPr>
          <a:ln/>
        </p:spPr>
      </p:sp>
      <p:sp>
        <p:nvSpPr>
          <p:cNvPr id="108548" name="Rectangle 3">
            <a:extLst>
              <a:ext uri="{FF2B5EF4-FFF2-40B4-BE49-F238E27FC236}">
                <a16:creationId xmlns:a16="http://schemas.microsoft.com/office/drawing/2014/main" id="{8E5574BE-3E7D-455F-AA02-475DD3D9EA13}"/>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a:latin typeface="Times"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C15146DF-8706-4B6B-9057-51E94D546CF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1CE52D2A-5DE0-4EC1-A384-E054D36F0BD2}" type="slidenum">
              <a:rPr lang="en-US" altLang="en-US" sz="1200" b="0" smtClean="0"/>
              <a:pPr/>
              <a:t>47</a:t>
            </a:fld>
            <a:endParaRPr lang="en-US" altLang="en-US" sz="1200" b="0"/>
          </a:p>
        </p:txBody>
      </p:sp>
      <p:sp>
        <p:nvSpPr>
          <p:cNvPr id="110595" name="Rectangle 2">
            <a:extLst>
              <a:ext uri="{FF2B5EF4-FFF2-40B4-BE49-F238E27FC236}">
                <a16:creationId xmlns:a16="http://schemas.microsoft.com/office/drawing/2014/main" id="{F10AB53A-A01A-4152-9135-15D75E0355C7}"/>
              </a:ext>
            </a:extLst>
          </p:cNvPr>
          <p:cNvSpPr>
            <a:spLocks noChangeArrowheads="1" noTextEdit="1"/>
          </p:cNvSpPr>
          <p:nvPr>
            <p:ph type="sldImg"/>
          </p:nvPr>
        </p:nvSpPr>
        <p:spPr>
          <a:ln/>
        </p:spPr>
      </p:sp>
      <p:sp>
        <p:nvSpPr>
          <p:cNvPr id="110596" name="Rectangle 3">
            <a:extLst>
              <a:ext uri="{FF2B5EF4-FFF2-40B4-BE49-F238E27FC236}">
                <a16:creationId xmlns:a16="http://schemas.microsoft.com/office/drawing/2014/main" id="{371D1E9F-6484-4DD5-82C8-022F610EB09E}"/>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a:latin typeface="Times"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057C96EC-E2D6-4196-A25A-A891E2FFC32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3F87FAE1-5A02-4C42-AAFE-CFF79E28B2E5}" type="slidenum">
              <a:rPr lang="en-US" altLang="en-US" sz="1200" b="0" smtClean="0"/>
              <a:pPr/>
              <a:t>48</a:t>
            </a:fld>
            <a:endParaRPr lang="en-US" altLang="en-US" sz="1200" b="0"/>
          </a:p>
        </p:txBody>
      </p:sp>
      <p:sp>
        <p:nvSpPr>
          <p:cNvPr id="112643" name="Rectangle 2">
            <a:extLst>
              <a:ext uri="{FF2B5EF4-FFF2-40B4-BE49-F238E27FC236}">
                <a16:creationId xmlns:a16="http://schemas.microsoft.com/office/drawing/2014/main" id="{A852F6E9-6A1F-4CAB-92CD-C9741EC8FD1C}"/>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CDC0AE78-F8C4-486A-AF20-73EC0B4AA2AD}"/>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a:latin typeface="Times"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FBA7F91E-D54C-49F6-8BA9-CF36793E6E0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922D2872-25A6-4872-98E5-99028CB5921F}" type="slidenum">
              <a:rPr lang="en-US" altLang="en-US" sz="1200" b="0" smtClean="0"/>
              <a:pPr/>
              <a:t>49</a:t>
            </a:fld>
            <a:endParaRPr lang="en-US" altLang="en-US" sz="1200" b="0"/>
          </a:p>
        </p:txBody>
      </p:sp>
      <p:sp>
        <p:nvSpPr>
          <p:cNvPr id="114691" name="Rectangle 2">
            <a:extLst>
              <a:ext uri="{FF2B5EF4-FFF2-40B4-BE49-F238E27FC236}">
                <a16:creationId xmlns:a16="http://schemas.microsoft.com/office/drawing/2014/main" id="{92F629AF-643F-4CED-B12B-358E45C407FA}"/>
              </a:ext>
            </a:extLst>
          </p:cNvPr>
          <p:cNvSpPr>
            <a:spLocks noChangeArrowheads="1" noTextEdit="1"/>
          </p:cNvSpPr>
          <p:nvPr>
            <p:ph type="sldImg"/>
          </p:nvPr>
        </p:nvSpPr>
        <p:spPr>
          <a:ln/>
        </p:spPr>
      </p:sp>
      <p:sp>
        <p:nvSpPr>
          <p:cNvPr id="114692" name="Rectangle 3">
            <a:extLst>
              <a:ext uri="{FF2B5EF4-FFF2-40B4-BE49-F238E27FC236}">
                <a16:creationId xmlns:a16="http://schemas.microsoft.com/office/drawing/2014/main" id="{D21D57E9-EC64-40CC-A4C4-D8997B6A605C}"/>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a:latin typeface="Times"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918876AE-2234-4906-8946-4062FBC2B853}"/>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0963DA4E-BE53-4A8F-9AC7-1201138BF297}" type="slidenum">
              <a:rPr lang="en-US" altLang="en-US" sz="1200" b="0" smtClean="0"/>
              <a:pPr/>
              <a:t>50</a:t>
            </a:fld>
            <a:endParaRPr lang="en-US" altLang="en-US" sz="1200" b="0"/>
          </a:p>
        </p:txBody>
      </p:sp>
      <p:sp>
        <p:nvSpPr>
          <p:cNvPr id="116739" name="Rectangle 2">
            <a:extLst>
              <a:ext uri="{FF2B5EF4-FFF2-40B4-BE49-F238E27FC236}">
                <a16:creationId xmlns:a16="http://schemas.microsoft.com/office/drawing/2014/main" id="{8426B9F7-43C0-4842-A005-A0E514515D5A}"/>
              </a:ext>
            </a:extLst>
          </p:cNvPr>
          <p:cNvSpPr>
            <a:spLocks noChangeArrowheads="1" noTextEdit="1"/>
          </p:cNvSpPr>
          <p:nvPr>
            <p:ph type="sldImg"/>
          </p:nvPr>
        </p:nvSpPr>
        <p:spPr>
          <a:ln/>
        </p:spPr>
      </p:sp>
      <p:sp>
        <p:nvSpPr>
          <p:cNvPr id="116740" name="Rectangle 3">
            <a:extLst>
              <a:ext uri="{FF2B5EF4-FFF2-40B4-BE49-F238E27FC236}">
                <a16:creationId xmlns:a16="http://schemas.microsoft.com/office/drawing/2014/main" id="{F88106D6-FFC1-45CF-8792-D3FCCBAFD971}"/>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r>
              <a:rPr lang="en-US" altLang="en-US">
                <a:latin typeface="Times" panose="02020603050405020304" pitchFamily="18" charset="0"/>
              </a:rPr>
              <a:t>Statechart diagrams</a:t>
            </a:r>
          </a:p>
          <a:p>
            <a:pPr lvl="1"/>
            <a:r>
              <a:rPr lang="en-US" altLang="en-US">
                <a:latin typeface="Times" panose="02020603050405020304" pitchFamily="18" charset="0"/>
              </a:rPr>
              <a:t>Describe the dynamic behavior of an individual object  (essentially a finite state automaton)</a:t>
            </a:r>
          </a:p>
          <a:p>
            <a:r>
              <a:rPr lang="en-US" altLang="en-US">
                <a:latin typeface="Times" panose="02020603050405020304" pitchFamily="18" charset="0"/>
              </a:rPr>
              <a:t>Activity Diagrams</a:t>
            </a:r>
          </a:p>
          <a:p>
            <a:pPr lvl="1"/>
            <a:r>
              <a:rPr lang="en-US" altLang="en-US">
                <a:latin typeface="Times" panose="02020603050405020304" pitchFamily="18" charset="0"/>
              </a:rPr>
              <a:t>Model the dynamic behavior of a system, in particular the  workflow (essentially a flowchart)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302F9952-DA7C-49BF-979A-073C0F049AC6}"/>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81FE3196-DDE8-4A47-B14E-6A581DF872BC}" type="slidenum">
              <a:rPr lang="en-US" altLang="en-US" sz="1200" b="0" smtClean="0"/>
              <a:pPr/>
              <a:t>6</a:t>
            </a:fld>
            <a:endParaRPr lang="en-US" altLang="en-US" sz="1200" b="0"/>
          </a:p>
        </p:txBody>
      </p:sp>
      <p:sp>
        <p:nvSpPr>
          <p:cNvPr id="26627" name="Rectangle 2">
            <a:extLst>
              <a:ext uri="{FF2B5EF4-FFF2-40B4-BE49-F238E27FC236}">
                <a16:creationId xmlns:a16="http://schemas.microsoft.com/office/drawing/2014/main" id="{5FC18818-159E-47DD-9AEC-A556663531D7}"/>
              </a:ext>
            </a:extLst>
          </p:cNvPr>
          <p:cNvSpPr>
            <a:spLocks noChangeArrowheads="1"/>
          </p:cNvSpPr>
          <p:nvPr>
            <p:ph type="body" idx="1"/>
          </p:nvPr>
        </p:nvSpPr>
        <p:spPr bwMode="auto">
          <a:xfrm>
            <a:off x="457200" y="3294063"/>
            <a:ext cx="5986463" cy="52403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r>
              <a:rPr lang="en-US" altLang="en-US">
                <a:latin typeface="Times" panose="02020603050405020304" pitchFamily="18" charset="0"/>
              </a:rPr>
              <a:t>Inherent human limitation to deal with complexity </a:t>
            </a:r>
          </a:p>
          <a:p>
            <a:endParaRPr lang="en-US" altLang="en-US">
              <a:latin typeface="Times" panose="02020603050405020304" pitchFamily="18" charset="0"/>
            </a:endParaRPr>
          </a:p>
          <a:p>
            <a:r>
              <a:rPr lang="en-US" altLang="en-US">
                <a:latin typeface="Times" panose="02020603050405020304" pitchFamily="18" charset="0"/>
              </a:rPr>
              <a:t>In philosophical terminology,  abstraction </a:t>
            </a:r>
            <a:r>
              <a:rPr lang="de-DE" altLang="en-US">
                <a:latin typeface="Times" panose="02020603050405020304" pitchFamily="18" charset="0"/>
              </a:rPr>
              <a:t>the process in concept-formation of recognizing some set of common features in individuals</a:t>
            </a:r>
            <a:r>
              <a:rPr lang="de-DE" altLang="en-US" b="1">
                <a:latin typeface="Times" panose="02020603050405020304" pitchFamily="18" charset="0"/>
              </a:rPr>
              <a:t>.</a:t>
            </a:r>
            <a:endParaRPr lang="en-US" altLang="en-US">
              <a:latin typeface="Times" panose="02020603050405020304" pitchFamily="18" charset="0"/>
            </a:endParaRPr>
          </a:p>
          <a:p>
            <a:endParaRPr lang="en-US" altLang="en-US">
              <a:latin typeface="Times" panose="02020603050405020304" pitchFamily="18" charset="0"/>
            </a:endParaRPr>
          </a:p>
          <a:p>
            <a:r>
              <a:rPr lang="en-US" altLang="en-US">
                <a:latin typeface="Times" panose="02020603050405020304" pitchFamily="18" charset="0"/>
              </a:rPr>
              <a:t>Definition (Wikipedia): An abstraction is an idea, concept, or word which defines the phenomena  which make up the concrete events or things which the abstraction refers to</a:t>
            </a:r>
          </a:p>
          <a:p>
            <a:endParaRPr lang="en-US" altLang="en-US">
              <a:latin typeface="Times" panose="02020603050405020304" pitchFamily="18" charset="0"/>
            </a:endParaRPr>
          </a:p>
          <a:p>
            <a:r>
              <a:rPr lang="en-US" altLang="en-US" sz="1400">
                <a:solidFill>
                  <a:srgbClr val="000000"/>
                </a:solidFill>
                <a:latin typeface="Arial" panose="020B0604020202020204" pitchFamily="34" charset="0"/>
              </a:rPr>
              <a:t>A </a:t>
            </a:r>
            <a:r>
              <a:rPr lang="en-US" altLang="en-US" sz="1400" b="1">
                <a:solidFill>
                  <a:srgbClr val="000000"/>
                </a:solidFill>
                <a:latin typeface="Arial" panose="020B0604020202020204" pitchFamily="34" charset="0"/>
              </a:rPr>
              <a:t>model</a:t>
            </a:r>
            <a:r>
              <a:rPr lang="en-US" altLang="en-US" sz="1400">
                <a:solidFill>
                  <a:srgbClr val="000000"/>
                </a:solidFill>
                <a:latin typeface="Arial" panose="020B0604020202020204" pitchFamily="34" charset="0"/>
              </a:rPr>
              <a:t> is a construct that represents </a:t>
            </a:r>
            <a:r>
              <a:rPr lang="en-US" altLang="en-US" sz="1400" u="sng">
                <a:solidFill>
                  <a:srgbClr val="002BB8"/>
                </a:solidFill>
                <a:latin typeface="Arial" panose="020B0604020202020204" pitchFamily="34" charset="0"/>
              </a:rPr>
              <a:t>physical</a:t>
            </a:r>
            <a:r>
              <a:rPr lang="en-US" altLang="en-US" sz="1400">
                <a:solidFill>
                  <a:srgbClr val="000000"/>
                </a:solidFill>
                <a:latin typeface="Arial" panose="020B0604020202020204" pitchFamily="34" charset="0"/>
              </a:rPr>
              <a:t>, </a:t>
            </a:r>
            <a:r>
              <a:rPr lang="en-US" altLang="en-US" sz="1400" u="sng">
                <a:solidFill>
                  <a:srgbClr val="002BB8"/>
                </a:solidFill>
                <a:latin typeface="Arial" panose="020B0604020202020204" pitchFamily="34" charset="0"/>
              </a:rPr>
              <a:t>biological</a:t>
            </a:r>
            <a:r>
              <a:rPr lang="en-US" altLang="en-US" sz="1400">
                <a:solidFill>
                  <a:srgbClr val="000000"/>
                </a:solidFill>
                <a:latin typeface="Arial" panose="020B0604020202020204" pitchFamily="34" charset="0"/>
              </a:rPr>
              <a:t> or </a:t>
            </a:r>
            <a:r>
              <a:rPr lang="en-US" altLang="en-US" sz="1400" u="sng">
                <a:solidFill>
                  <a:srgbClr val="002BB8"/>
                </a:solidFill>
                <a:latin typeface="Arial" panose="020B0604020202020204" pitchFamily="34" charset="0"/>
              </a:rPr>
              <a:t>social</a:t>
            </a:r>
            <a:r>
              <a:rPr lang="en-US" altLang="en-US" sz="1400">
                <a:solidFill>
                  <a:srgbClr val="000000"/>
                </a:solidFill>
                <a:latin typeface="Arial" panose="020B0604020202020204" pitchFamily="34" charset="0"/>
              </a:rPr>
              <a:t> systems, with a set of variables and a set of logical and quantitative relationships between them.</a:t>
            </a:r>
          </a:p>
          <a:p>
            <a:r>
              <a:rPr lang="en-US" altLang="en-US" sz="1400">
                <a:solidFill>
                  <a:srgbClr val="000000"/>
                </a:solidFill>
                <a:latin typeface="Arial" panose="020B0604020202020204" pitchFamily="34" charset="0"/>
              </a:rPr>
              <a:t> Models are constructed to enable reasoning within a idealized logical framework about these systems and are an important component of </a:t>
            </a:r>
            <a:r>
              <a:rPr lang="en-US" altLang="en-US" sz="1400" u="sng">
                <a:solidFill>
                  <a:srgbClr val="002BB8"/>
                </a:solidFill>
                <a:latin typeface="Arial" panose="020B0604020202020204" pitchFamily="34" charset="0"/>
              </a:rPr>
              <a:t>scientific theories</a:t>
            </a:r>
            <a:r>
              <a:rPr lang="en-US" altLang="en-US" sz="1400">
                <a:solidFill>
                  <a:srgbClr val="000000"/>
                </a:solidFill>
                <a:latin typeface="Arial" panose="020B0604020202020204" pitchFamily="34" charset="0"/>
              </a:rPr>
              <a:t>. </a:t>
            </a:r>
          </a:p>
          <a:p>
            <a:r>
              <a:rPr lang="en-US" altLang="en-US" sz="1400" i="1">
                <a:solidFill>
                  <a:srgbClr val="000000"/>
                </a:solidFill>
                <a:latin typeface="Arial" panose="020B0604020202020204" pitchFamily="34" charset="0"/>
              </a:rPr>
              <a:t>Idealized</a:t>
            </a:r>
            <a:r>
              <a:rPr lang="en-US" altLang="en-US" sz="1400">
                <a:solidFill>
                  <a:srgbClr val="000000"/>
                </a:solidFill>
                <a:latin typeface="Arial" panose="020B0604020202020204" pitchFamily="34" charset="0"/>
              </a:rPr>
              <a:t> here means that the model may make explicit assumptions that are known to be false in some detail, but by their simplification of the model allow the production of acceptably accurate solutions.</a:t>
            </a:r>
          </a:p>
          <a:p>
            <a:endParaRPr lang="en-US" altLang="en-US">
              <a:latin typeface="Times" panose="02020603050405020304" pitchFamily="18" charset="0"/>
            </a:endParaRPr>
          </a:p>
        </p:txBody>
      </p:sp>
      <p:sp>
        <p:nvSpPr>
          <p:cNvPr id="26628" name="Rectangle 3">
            <a:extLst>
              <a:ext uri="{FF2B5EF4-FFF2-40B4-BE49-F238E27FC236}">
                <a16:creationId xmlns:a16="http://schemas.microsoft.com/office/drawing/2014/main" id="{FDAC403E-2A0B-48A2-A349-7151AE8B1CEF}"/>
              </a:ext>
            </a:extLst>
          </p:cNvPr>
          <p:cNvSpPr>
            <a:spLocks noChangeArrowheads="1" noTextEdit="1"/>
          </p:cNvSpPr>
          <p:nvPr>
            <p:ph type="sldImg"/>
          </p:nvPr>
        </p:nvSpPr>
        <p:spPr>
          <a:xfrm>
            <a:off x="895350" y="95250"/>
            <a:ext cx="4572000" cy="3429000"/>
          </a:xfrm>
          <a:ln w="12700" cap="flat">
            <a:solidFill>
              <a:schemeClr val="tx1"/>
            </a:solid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4AB96EB9-92E3-4459-9C86-37F15E9B9A0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82BBBD50-1B92-4205-903A-D45CB396BAFA}" type="slidenum">
              <a:rPr lang="en-US" altLang="en-US" sz="1200" b="0" smtClean="0"/>
              <a:pPr/>
              <a:t>51</a:t>
            </a:fld>
            <a:endParaRPr lang="en-US" altLang="en-US" sz="1200" b="0"/>
          </a:p>
        </p:txBody>
      </p:sp>
      <p:sp>
        <p:nvSpPr>
          <p:cNvPr id="118787" name="Rectangle 2">
            <a:extLst>
              <a:ext uri="{FF2B5EF4-FFF2-40B4-BE49-F238E27FC236}">
                <a16:creationId xmlns:a16="http://schemas.microsoft.com/office/drawing/2014/main" id="{7F1969FF-6FDB-445D-8236-0A284559F2F0}"/>
              </a:ext>
            </a:extLst>
          </p:cNvPr>
          <p:cNvSpPr>
            <a:spLocks noChangeArrowheads="1" noTextEdit="1"/>
          </p:cNvSpPr>
          <p:nvPr>
            <p:ph type="sldImg"/>
          </p:nvPr>
        </p:nvSpPr>
        <p:spPr>
          <a:ln/>
        </p:spPr>
      </p:sp>
      <p:sp>
        <p:nvSpPr>
          <p:cNvPr id="118788" name="Rectangle 3">
            <a:extLst>
              <a:ext uri="{FF2B5EF4-FFF2-40B4-BE49-F238E27FC236}">
                <a16:creationId xmlns:a16="http://schemas.microsoft.com/office/drawing/2014/main" id="{9E95F83F-9D7F-40D4-B722-CC01455CA444}"/>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a:latin typeface="Times"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E49AB3D8-BEF5-441B-8B3D-3CE42048986F}"/>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D14F1805-E507-45CA-A2B8-0FE97FE68E08}" type="slidenum">
              <a:rPr lang="en-US" altLang="en-US" sz="1200" b="0" smtClean="0"/>
              <a:pPr/>
              <a:t>53</a:t>
            </a:fld>
            <a:endParaRPr lang="en-US" altLang="en-US" sz="1200" b="0"/>
          </a:p>
        </p:txBody>
      </p:sp>
      <p:sp>
        <p:nvSpPr>
          <p:cNvPr id="121859" name="Rectangle 2">
            <a:extLst>
              <a:ext uri="{FF2B5EF4-FFF2-40B4-BE49-F238E27FC236}">
                <a16:creationId xmlns:a16="http://schemas.microsoft.com/office/drawing/2014/main" id="{2735D01D-2D0B-449B-97C1-C6041B5F87E2}"/>
              </a:ext>
            </a:extLst>
          </p:cNvPr>
          <p:cNvSpPr>
            <a:spLocks noChangeArrowheads="1" noTextEdit="1"/>
          </p:cNvSpPr>
          <p:nvPr>
            <p:ph type="sldImg"/>
          </p:nvPr>
        </p:nvSpPr>
        <p:spPr>
          <a:ln/>
        </p:spPr>
      </p:sp>
      <p:sp>
        <p:nvSpPr>
          <p:cNvPr id="121860" name="Rectangle 3">
            <a:extLst>
              <a:ext uri="{FF2B5EF4-FFF2-40B4-BE49-F238E27FC236}">
                <a16:creationId xmlns:a16="http://schemas.microsoft.com/office/drawing/2014/main" id="{1BC34F59-9266-4C64-88E3-A5F13FD68F2A}"/>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a:latin typeface="Times"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33F74722-BFED-48E7-8E58-737C86E93E7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896F29DE-A41A-46B2-807E-9F2ED32B8032}" type="slidenum">
              <a:rPr lang="en-US" altLang="en-US" sz="1200" b="0" smtClean="0"/>
              <a:pPr/>
              <a:t>54</a:t>
            </a:fld>
            <a:endParaRPr lang="en-US" altLang="en-US" sz="1200" b="0"/>
          </a:p>
        </p:txBody>
      </p:sp>
      <p:sp>
        <p:nvSpPr>
          <p:cNvPr id="123907" name="Rectangle 2">
            <a:extLst>
              <a:ext uri="{FF2B5EF4-FFF2-40B4-BE49-F238E27FC236}">
                <a16:creationId xmlns:a16="http://schemas.microsoft.com/office/drawing/2014/main" id="{C2032F63-E5ED-4270-A87C-246A16C2B9BC}"/>
              </a:ext>
            </a:extLst>
          </p:cNvPr>
          <p:cNvSpPr>
            <a:spLocks noChangeArrowheads="1" noTextEdit="1"/>
          </p:cNvSpPr>
          <p:nvPr>
            <p:ph type="sldImg"/>
          </p:nvPr>
        </p:nvSpPr>
        <p:spPr>
          <a:ln/>
        </p:spPr>
      </p:sp>
      <p:sp>
        <p:nvSpPr>
          <p:cNvPr id="123908" name="Rectangle 3">
            <a:extLst>
              <a:ext uri="{FF2B5EF4-FFF2-40B4-BE49-F238E27FC236}">
                <a16:creationId xmlns:a16="http://schemas.microsoft.com/office/drawing/2014/main" id="{DCC7AE79-B933-4608-82B7-67A80EA42342}"/>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a:latin typeface="Times"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66D93CF9-28F9-40B3-A309-BB463EBD56D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9796AC00-14ED-45E5-8E37-B707DCBB3829}" type="slidenum">
              <a:rPr lang="en-US" altLang="en-US" sz="1200" b="0" smtClean="0"/>
              <a:pPr/>
              <a:t>55</a:t>
            </a:fld>
            <a:endParaRPr lang="en-US" altLang="en-US" sz="1200" b="0"/>
          </a:p>
        </p:txBody>
      </p:sp>
      <p:sp>
        <p:nvSpPr>
          <p:cNvPr id="125955" name="Rectangle 2">
            <a:extLst>
              <a:ext uri="{FF2B5EF4-FFF2-40B4-BE49-F238E27FC236}">
                <a16:creationId xmlns:a16="http://schemas.microsoft.com/office/drawing/2014/main" id="{79E56439-06EF-416A-949C-F1A447E7F4C4}"/>
              </a:ext>
            </a:extLst>
          </p:cNvPr>
          <p:cNvSpPr>
            <a:spLocks noChangeArrowheads="1" noTextEdit="1"/>
          </p:cNvSpPr>
          <p:nvPr>
            <p:ph type="sldImg"/>
          </p:nvPr>
        </p:nvSpPr>
        <p:spPr>
          <a:ln/>
        </p:spPr>
      </p:sp>
      <p:sp>
        <p:nvSpPr>
          <p:cNvPr id="125956" name="Rectangle 3">
            <a:extLst>
              <a:ext uri="{FF2B5EF4-FFF2-40B4-BE49-F238E27FC236}">
                <a16:creationId xmlns:a16="http://schemas.microsoft.com/office/drawing/2014/main" id="{97913781-3F23-4555-A2DA-49D3BA693ACF}"/>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a:latin typeface="Times"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47C40AC1-D676-404D-9612-B0EC3A7D1271}"/>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C721A39B-6288-4663-B99B-A9F0D2DF7616}" type="slidenum">
              <a:rPr lang="en-US" altLang="en-US" sz="1200" b="0" smtClean="0"/>
              <a:pPr/>
              <a:t>56</a:t>
            </a:fld>
            <a:endParaRPr lang="en-US" altLang="en-US" sz="1200" b="0"/>
          </a:p>
        </p:txBody>
      </p:sp>
      <p:sp>
        <p:nvSpPr>
          <p:cNvPr id="128003" name="Rectangle 2">
            <a:extLst>
              <a:ext uri="{FF2B5EF4-FFF2-40B4-BE49-F238E27FC236}">
                <a16:creationId xmlns:a16="http://schemas.microsoft.com/office/drawing/2014/main" id="{B5E4D57B-EB39-41D6-A2F3-CEDB432D320B}"/>
              </a:ext>
            </a:extLst>
          </p:cNvPr>
          <p:cNvSpPr>
            <a:spLocks noChangeArrowheads="1" noTextEdit="1"/>
          </p:cNvSpPr>
          <p:nvPr>
            <p:ph type="sldImg"/>
          </p:nvPr>
        </p:nvSpPr>
        <p:spPr>
          <a:ln/>
        </p:spPr>
      </p:sp>
      <p:sp>
        <p:nvSpPr>
          <p:cNvPr id="128004" name="Rectangle 3">
            <a:extLst>
              <a:ext uri="{FF2B5EF4-FFF2-40B4-BE49-F238E27FC236}">
                <a16:creationId xmlns:a16="http://schemas.microsoft.com/office/drawing/2014/main" id="{3ABA71D5-113C-4C43-97DB-CFAAFD74DAF1}"/>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a:latin typeface="Times"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70C2D2BB-625D-4163-AF84-8555ADC30F4D}"/>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65F1FFC7-1D24-41CF-BB06-D9502ED1A1E4}" type="slidenum">
              <a:rPr lang="en-US" altLang="en-US" sz="1200" b="0" smtClean="0"/>
              <a:pPr/>
              <a:t>57</a:t>
            </a:fld>
            <a:endParaRPr lang="en-US" altLang="en-US" sz="1200" b="0"/>
          </a:p>
        </p:txBody>
      </p:sp>
      <p:sp>
        <p:nvSpPr>
          <p:cNvPr id="130051" name="Rectangle 2">
            <a:extLst>
              <a:ext uri="{FF2B5EF4-FFF2-40B4-BE49-F238E27FC236}">
                <a16:creationId xmlns:a16="http://schemas.microsoft.com/office/drawing/2014/main" id="{DDFDFC15-3434-4DC2-8778-BBB5FEC46D28}"/>
              </a:ext>
            </a:extLst>
          </p:cNvPr>
          <p:cNvSpPr>
            <a:spLocks noChangeArrowheads="1" noTextEdit="1"/>
          </p:cNvSpPr>
          <p:nvPr>
            <p:ph type="sldImg"/>
          </p:nvPr>
        </p:nvSpPr>
        <p:spPr>
          <a:ln/>
        </p:spPr>
      </p:sp>
      <p:sp>
        <p:nvSpPr>
          <p:cNvPr id="130052" name="Rectangle 3">
            <a:extLst>
              <a:ext uri="{FF2B5EF4-FFF2-40B4-BE49-F238E27FC236}">
                <a16:creationId xmlns:a16="http://schemas.microsoft.com/office/drawing/2014/main" id="{BDC2D85A-D9C2-46E8-9FDC-9489137A6D45}"/>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r>
              <a:rPr lang="en-US" altLang="en-US" sz="2400">
                <a:latin typeface="Helvetica" panose="020B0604020202020204" pitchFamily="34" charset="0"/>
              </a:rPr>
              <a:t>Represent behavior of single objects  with interesting dynamic behavior in terms of states and transitions</a:t>
            </a:r>
          </a:p>
          <a:p>
            <a:r>
              <a:rPr lang="en-US" altLang="en-US" sz="2400">
                <a:latin typeface="Helvetica" panose="020B0604020202020204" pitchFamily="34" charset="0"/>
              </a:rPr>
              <a:t>The behavior of the single object Watch, for example, has several different interesting states, BlinkHours, BlinkMinutes, BlinkSeconds,</a:t>
            </a:r>
          </a:p>
          <a:p>
            <a:r>
              <a:rPr lang="en-US" altLang="en-US" sz="2400">
                <a:latin typeface="Helvetica" panose="020B0604020202020204" pitchFamily="34" charset="0"/>
              </a:rPr>
              <a:t>Because in each state pressing a button or two yields a different result.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A4C210E6-69E4-4935-89B5-7E8EB3B3907E}"/>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7F726D84-B3DC-46B3-B13A-DEE0816EC6A2}" type="slidenum">
              <a:rPr lang="en-US" altLang="en-US" sz="1200" b="0" smtClean="0"/>
              <a:pPr/>
              <a:t>58</a:t>
            </a:fld>
            <a:endParaRPr lang="en-US" altLang="en-US" sz="1200" b="0"/>
          </a:p>
        </p:txBody>
      </p:sp>
      <p:sp>
        <p:nvSpPr>
          <p:cNvPr id="132099" name="Rectangle 2">
            <a:extLst>
              <a:ext uri="{FF2B5EF4-FFF2-40B4-BE49-F238E27FC236}">
                <a16:creationId xmlns:a16="http://schemas.microsoft.com/office/drawing/2014/main" id="{133544AA-075A-4BC6-8D5E-6AEDBB3A701A}"/>
              </a:ext>
            </a:extLst>
          </p:cNvPr>
          <p:cNvSpPr>
            <a:spLocks noChangeArrowheads="1" noTextEdit="1"/>
          </p:cNvSpPr>
          <p:nvPr>
            <p:ph type="sldImg"/>
          </p:nvPr>
        </p:nvSpPr>
        <p:spPr>
          <a:ln/>
        </p:spPr>
      </p:sp>
      <p:sp>
        <p:nvSpPr>
          <p:cNvPr id="132100" name="Rectangle 3">
            <a:extLst>
              <a:ext uri="{FF2B5EF4-FFF2-40B4-BE49-F238E27FC236}">
                <a16:creationId xmlns:a16="http://schemas.microsoft.com/office/drawing/2014/main" id="{88BBFC78-5EB2-4D3C-B2D9-D716C1A25D9E}"/>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lvl="1"/>
            <a:r>
              <a:rPr lang="en-US" altLang="en-US">
                <a:latin typeface="Times" panose="02020603050405020304" pitchFamily="18" charset="0"/>
              </a:rPr>
              <a:t>In particular, in the lecture on System Design we introduced Deployment  Diagrams, in the lecture on Testing  we introduce Profiles. </a:t>
            </a:r>
          </a:p>
          <a:p>
            <a:pPr lvl="1"/>
            <a:endParaRPr lang="en-US" altLang="en-US">
              <a:latin typeface="Times" panose="02020603050405020304" pitchFamily="18" charset="0"/>
            </a:endParaRPr>
          </a:p>
          <a:p>
            <a:pPr lvl="1"/>
            <a:r>
              <a:rPr lang="en-US" altLang="en-US">
                <a:latin typeface="Times" panose="02020603050405020304" pitchFamily="18" charset="0"/>
              </a:rPr>
              <a:t>There is also a language to constrain the systems that can be instantiated from models. The language that has been designed to constain UML models is called OCL (Object constraint language) Introduced in lecture on Object Design</a:t>
            </a:r>
          </a:p>
          <a:p>
            <a:endParaRPr lang="en-US" altLang="en-US">
              <a:latin typeface="Times"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27B65C33-7FC2-4992-88C1-1022829CAF9C}"/>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BB6E49B3-15B0-404A-B5DD-A19B73758B0A}" type="slidenum">
              <a:rPr lang="en-US" altLang="en-US" sz="1200" b="0" smtClean="0"/>
              <a:pPr/>
              <a:t>59</a:t>
            </a:fld>
            <a:endParaRPr lang="en-US" altLang="en-US" sz="1200" b="0"/>
          </a:p>
        </p:txBody>
      </p:sp>
      <p:sp>
        <p:nvSpPr>
          <p:cNvPr id="134147" name="Rectangle 2">
            <a:extLst>
              <a:ext uri="{FF2B5EF4-FFF2-40B4-BE49-F238E27FC236}">
                <a16:creationId xmlns:a16="http://schemas.microsoft.com/office/drawing/2014/main" id="{9A1CEE9E-BE96-4F27-8550-8FBEAB4D18C7}"/>
              </a:ext>
            </a:extLst>
          </p:cNvPr>
          <p:cNvSpPr>
            <a:spLocks noChangeArrowheads="1" noTextEdit="1"/>
          </p:cNvSpPr>
          <p:nvPr>
            <p:ph type="sldImg"/>
          </p:nvPr>
        </p:nvSpPr>
        <p:spPr>
          <a:ln/>
        </p:spPr>
      </p:sp>
      <p:sp>
        <p:nvSpPr>
          <p:cNvPr id="134148" name="Rectangle 3">
            <a:extLst>
              <a:ext uri="{FF2B5EF4-FFF2-40B4-BE49-F238E27FC236}">
                <a16:creationId xmlns:a16="http://schemas.microsoft.com/office/drawing/2014/main" id="{52F7A3B1-506F-463A-9F47-5179B60B9A79}"/>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a:latin typeface="Times"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AFE4E813-EE12-4AC1-9645-646A4AEF23B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1E807F3C-106C-4C03-AB09-6A60BE5FFFFD}" type="slidenum">
              <a:rPr lang="en-US" altLang="en-US" sz="1200" b="0" smtClean="0"/>
              <a:pPr/>
              <a:t>60</a:t>
            </a:fld>
            <a:endParaRPr lang="en-US" altLang="en-US" sz="1200" b="0"/>
          </a:p>
        </p:txBody>
      </p:sp>
      <p:sp>
        <p:nvSpPr>
          <p:cNvPr id="136195" name="Rectangle 2">
            <a:extLst>
              <a:ext uri="{FF2B5EF4-FFF2-40B4-BE49-F238E27FC236}">
                <a16:creationId xmlns:a16="http://schemas.microsoft.com/office/drawing/2014/main" id="{53B4BA04-AE5E-49BF-ACFF-812475F2E136}"/>
              </a:ext>
            </a:extLst>
          </p:cNvPr>
          <p:cNvSpPr>
            <a:spLocks noChangeArrowheads="1" noTextEdit="1"/>
          </p:cNvSpPr>
          <p:nvPr>
            <p:ph type="sldImg"/>
          </p:nvPr>
        </p:nvSpPr>
        <p:spPr>
          <a:ln/>
        </p:spPr>
      </p:sp>
      <p:sp>
        <p:nvSpPr>
          <p:cNvPr id="136196" name="Rectangle 3">
            <a:extLst>
              <a:ext uri="{FF2B5EF4-FFF2-40B4-BE49-F238E27FC236}">
                <a16:creationId xmlns:a16="http://schemas.microsoft.com/office/drawing/2014/main" id="{5E2952E6-F6E2-4C29-BF5E-86C22793CEF4}"/>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lvl="1"/>
            <a:r>
              <a:rPr lang="en-US" altLang="en-US">
                <a:latin typeface="Times" panose="02020603050405020304" pitchFamily="18" charset="0"/>
              </a:rPr>
              <a:t>Powerful, but complex language</a:t>
            </a:r>
          </a:p>
          <a:p>
            <a:pPr lvl="1"/>
            <a:r>
              <a:rPr lang="en-US" altLang="en-US">
                <a:latin typeface="Times" panose="02020603050405020304" pitchFamily="18" charset="0"/>
              </a:rPr>
              <a:t>Warning: Can also be misused to generate unreadable models</a:t>
            </a:r>
          </a:p>
          <a:p>
            <a:pPr lvl="1"/>
            <a:r>
              <a:rPr lang="en-US" altLang="en-US">
                <a:latin typeface="Times" panose="02020603050405020304" pitchFamily="18" charset="0"/>
              </a:rPr>
              <a:t>Warning: Can be misunderstood when using too many exotic features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FA3DBA7C-EECE-4761-B37D-D4334FE249A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E248A4AF-8FB5-4B85-8D74-E4CDC1C4E050}" type="slidenum">
              <a:rPr lang="en-US" altLang="en-US" sz="1200" b="0" smtClean="0"/>
              <a:pPr/>
              <a:t>61</a:t>
            </a:fld>
            <a:endParaRPr lang="en-US" altLang="en-US" sz="1200" b="0"/>
          </a:p>
        </p:txBody>
      </p:sp>
      <p:sp>
        <p:nvSpPr>
          <p:cNvPr id="138243" name="Rectangle 2">
            <a:extLst>
              <a:ext uri="{FF2B5EF4-FFF2-40B4-BE49-F238E27FC236}">
                <a16:creationId xmlns:a16="http://schemas.microsoft.com/office/drawing/2014/main" id="{097FF085-A7BB-4011-86C9-B09EEB1C37ED}"/>
              </a:ext>
            </a:extLst>
          </p:cNvPr>
          <p:cNvSpPr>
            <a:spLocks noChangeArrowheads="1" noTextEdit="1"/>
          </p:cNvSpPr>
          <p:nvPr>
            <p:ph type="sldImg"/>
          </p:nvPr>
        </p:nvSpPr>
        <p:spPr>
          <a:ln/>
        </p:spPr>
      </p:sp>
      <p:sp>
        <p:nvSpPr>
          <p:cNvPr id="138244" name="Rectangle 3">
            <a:extLst>
              <a:ext uri="{FF2B5EF4-FFF2-40B4-BE49-F238E27FC236}">
                <a16:creationId xmlns:a16="http://schemas.microsoft.com/office/drawing/2014/main" id="{2B0C156E-D7D6-4C20-9468-DF71E403C91B}"/>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r>
              <a:rPr lang="en-US" altLang="en-US">
                <a:solidFill>
                  <a:srgbClr val="4F4C4D"/>
                </a:solidFill>
                <a:latin typeface="Verdana" panose="020B0604030504040204" pitchFamily="34" charset="0"/>
                <a:ea typeface="ヒラギノ角ゴ Pro W3"/>
                <a:cs typeface="ヒラギノ角ゴ Pro W3"/>
              </a:rPr>
              <a:t>Also:</a:t>
            </a:r>
          </a:p>
          <a:p>
            <a:r>
              <a:rPr lang="en-US" altLang="en-US">
                <a:solidFill>
                  <a:srgbClr val="4F4C4D"/>
                </a:solidFill>
                <a:latin typeface="Verdana" panose="020B0604030504040204" pitchFamily="34" charset="0"/>
                <a:ea typeface="ヒラギノ角ゴ Pro W3"/>
                <a:cs typeface="ヒラギノ角ゴ Pro W3"/>
              </a:rPr>
              <a:t>- </a:t>
            </a:r>
            <a:r>
              <a:rPr lang="en-US" altLang="en-US">
                <a:solidFill>
                  <a:srgbClr val="4F4C4D"/>
                </a:solidFill>
                <a:latin typeface="Verdana" panose="020B0604030504040204" pitchFamily="34" charset="0"/>
              </a:rPr>
              <a:t>Together Designer 2006 for Eclipse</a:t>
            </a:r>
            <a:endParaRPr lang="en-US" altLang="en-US">
              <a:solidFill>
                <a:srgbClr val="4F4C4D"/>
              </a:solidFill>
              <a:latin typeface="Verdana" panose="020B0604030504040204" pitchFamily="34" charset="0"/>
              <a:ea typeface="ヒラギノ角ゴ Pro W3"/>
              <a:cs typeface="ヒラギノ角ゴ Pro W3"/>
            </a:endParaRPr>
          </a:p>
          <a:p>
            <a:r>
              <a:rPr lang="en-US" altLang="en-US">
                <a:solidFill>
                  <a:srgbClr val="4F4C4D"/>
                </a:solidFill>
                <a:latin typeface="Verdana" panose="020B0604030504040204" pitchFamily="34" charset="0"/>
              </a:rPr>
              <a:t>- Together Designer 2005, for Microsoft</a:t>
            </a:r>
            <a:r>
              <a:rPr lang="en-US" altLang="en-US">
                <a:solidFill>
                  <a:srgbClr val="4F4C4D"/>
                </a:solidFill>
                <a:latin typeface="Verdana" panose="020B0604030504040204" pitchFamily="34" charset="0"/>
                <a:ea typeface="ヒラギノ角ゴ Pro W3"/>
                <a:cs typeface="ヒラギノ角ゴ Pro W3"/>
              </a:rPr>
              <a:t>ｨ</a:t>
            </a:r>
            <a:r>
              <a:rPr lang="en-US" altLang="ja-JP">
                <a:solidFill>
                  <a:srgbClr val="4F4C4D"/>
                </a:solidFill>
                <a:latin typeface="Verdana" panose="020B0604030504040204" pitchFamily="34" charset="0"/>
              </a:rPr>
              <a:t> Visual Studio.NET 2003</a:t>
            </a:r>
            <a:endParaRPr lang="en-US" altLang="ja-JP">
              <a:solidFill>
                <a:srgbClr val="4F4C4D"/>
              </a:solidFill>
              <a:latin typeface="Verdana" panose="020B0604030504040204" pitchFamily="34" charset="0"/>
              <a:ea typeface="ヒラギノ角ゴ Pro W3"/>
              <a:cs typeface="ヒラギノ角ゴ Pro W3"/>
            </a:endParaRPr>
          </a:p>
          <a:p>
            <a:r>
              <a:rPr lang="en-US" altLang="en-US">
                <a:solidFill>
                  <a:srgbClr val="4F4C4D"/>
                </a:solidFill>
                <a:latin typeface="Verdana" panose="020B0604030504040204" pitchFamily="34" charset="0"/>
                <a:ea typeface="ヒラギノ角ゴ Pro W3"/>
                <a:cs typeface="ヒラギノ角ゴ Pro W3"/>
              </a:rPr>
              <a:t>- </a:t>
            </a:r>
            <a:r>
              <a:rPr lang="en-US" altLang="en-US">
                <a:solidFill>
                  <a:srgbClr val="4F4C4D"/>
                </a:solidFill>
                <a:latin typeface="Verdana" panose="020B0604030504040204" pitchFamily="34" charset="0"/>
              </a:rPr>
              <a:t>Together Designer 2005, for JBuilder</a:t>
            </a:r>
            <a:r>
              <a:rPr lang="en-US" altLang="en-US">
                <a:solidFill>
                  <a:srgbClr val="4F4C4D"/>
                </a:solidFill>
                <a:latin typeface="Verdana" panose="020B0604030504040204" pitchFamily="34" charset="0"/>
                <a:ea typeface="ヒラギノ角ゴ Pro W3"/>
                <a:cs typeface="ヒラギノ角ゴ Pro W3"/>
              </a:rPr>
              <a:t>ｨ</a:t>
            </a:r>
            <a:r>
              <a:rPr lang="en-US" altLang="ja-JP">
                <a:solidFill>
                  <a:srgbClr val="4F4C4D"/>
                </a:solidFill>
                <a:latin typeface="Verdana" panose="020B0604030504040204" pitchFamily="34" charset="0"/>
              </a:rPr>
              <a:t> 2005</a:t>
            </a:r>
            <a:endParaRPr lang="en-US" altLang="en-US">
              <a:solidFill>
                <a:srgbClr val="4F4C4D"/>
              </a:solidFill>
              <a:latin typeface="Verdana" panose="020B060403050404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698C5BF-1EA9-4614-A044-8359136BBEE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C20C6FB6-7E56-48EE-A1EF-CA40F49435EF}" type="slidenum">
              <a:rPr lang="en-US" altLang="en-US" sz="1200" b="0" smtClean="0"/>
              <a:pPr/>
              <a:t>7</a:t>
            </a:fld>
            <a:endParaRPr lang="en-US" altLang="en-US" sz="1200" b="0"/>
          </a:p>
        </p:txBody>
      </p:sp>
      <p:sp>
        <p:nvSpPr>
          <p:cNvPr id="28675" name="Rectangle 2">
            <a:extLst>
              <a:ext uri="{FF2B5EF4-FFF2-40B4-BE49-F238E27FC236}">
                <a16:creationId xmlns:a16="http://schemas.microsoft.com/office/drawing/2014/main" id="{8378EC76-298C-430D-A948-A2A84A058F9B}"/>
              </a:ext>
            </a:extLst>
          </p:cNvPr>
          <p:cNvSpPr>
            <a:spLocks noChangeArrowheads="1"/>
          </p:cNvSpPr>
          <p:nvPr>
            <p:ph type="body" idx="1"/>
          </p:nvPr>
        </p:nvSpPr>
        <p:spPr bwMode="auto">
          <a:xfrm>
            <a:off x="457200" y="3294063"/>
            <a:ext cx="5986463" cy="52403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endParaRPr lang="de-DE" altLang="en-US" sz="1400">
              <a:solidFill>
                <a:srgbClr val="000000"/>
              </a:solidFill>
              <a:latin typeface="Arial" panose="020B0604020202020204" pitchFamily="34" charset="0"/>
            </a:endParaRPr>
          </a:p>
        </p:txBody>
      </p:sp>
      <p:sp>
        <p:nvSpPr>
          <p:cNvPr id="28676" name="Rectangle 3">
            <a:extLst>
              <a:ext uri="{FF2B5EF4-FFF2-40B4-BE49-F238E27FC236}">
                <a16:creationId xmlns:a16="http://schemas.microsoft.com/office/drawing/2014/main" id="{11AEBAAA-C5C8-45A3-8F14-AC7EA34D61EA}"/>
              </a:ext>
            </a:extLst>
          </p:cNvPr>
          <p:cNvSpPr>
            <a:spLocks noChangeArrowheads="1" noTextEdit="1"/>
          </p:cNvSpPr>
          <p:nvPr>
            <p:ph type="sldImg"/>
          </p:nvPr>
        </p:nvSpPr>
        <p:spPr>
          <a:xfrm>
            <a:off x="895350" y="95250"/>
            <a:ext cx="4572000" cy="3429000"/>
          </a:xfrm>
          <a:ln w="12700" cap="flat">
            <a:solidFill>
              <a:schemeClr val="tx1"/>
            </a:solid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CF808025-D2AF-43BA-8791-33D3BF0B98FD}"/>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19DFAC90-1D00-4666-9A95-A573EDC01398}" type="slidenum">
              <a:rPr lang="en-US" altLang="en-US" sz="1200" b="0" smtClean="0"/>
              <a:pPr/>
              <a:t>8</a:t>
            </a:fld>
            <a:endParaRPr lang="en-US" altLang="en-US" sz="1200" b="0"/>
          </a:p>
        </p:txBody>
      </p:sp>
      <p:sp>
        <p:nvSpPr>
          <p:cNvPr id="30723" name="Rectangle 2">
            <a:extLst>
              <a:ext uri="{FF2B5EF4-FFF2-40B4-BE49-F238E27FC236}">
                <a16:creationId xmlns:a16="http://schemas.microsoft.com/office/drawing/2014/main" id="{A4D6D107-E2A1-458D-AD05-78192A0A64EF}"/>
              </a:ext>
            </a:extLst>
          </p:cNvPr>
          <p:cNvSpPr>
            <a:spLocks noChangeArrowheads="1"/>
          </p:cNvSpPr>
          <p:nvPr>
            <p:ph type="body" idx="1"/>
          </p:nvPr>
        </p:nvSpPr>
        <p:spPr bwMode="auto">
          <a:xfrm>
            <a:off x="457200" y="3294063"/>
            <a:ext cx="5986463" cy="52403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endParaRPr lang="en-US" altLang="en-US">
              <a:latin typeface="Times" panose="02020603050405020304" pitchFamily="18" charset="0"/>
            </a:endParaRPr>
          </a:p>
          <a:p>
            <a:r>
              <a:rPr lang="en-US" altLang="en-US">
                <a:latin typeface="Times" panose="02020603050405020304" pitchFamily="18" charset="0"/>
              </a:rPr>
              <a:t>(Animation) </a:t>
            </a:r>
            <a:r>
              <a:rPr lang="en-US" altLang="en-US" sz="1400">
                <a:solidFill>
                  <a:srgbClr val="000000"/>
                </a:solidFill>
                <a:latin typeface="Arial" panose="020B0604020202020204" pitchFamily="34" charset="0"/>
              </a:rPr>
              <a:t>This is a scale model of a real train. </a:t>
            </a:r>
          </a:p>
          <a:p>
            <a:r>
              <a:rPr lang="en-US" altLang="en-US" sz="1400">
                <a:solidFill>
                  <a:srgbClr val="000000"/>
                </a:solidFill>
                <a:latin typeface="Arial" panose="020B0604020202020204" pitchFamily="34" charset="0"/>
              </a:rPr>
              <a:t>A </a:t>
            </a:r>
            <a:r>
              <a:rPr lang="en-US" altLang="en-US" sz="1400" b="1" u="sng">
                <a:solidFill>
                  <a:srgbClr val="002BB8"/>
                </a:solidFill>
                <a:latin typeface="Arial" panose="020B0604020202020204" pitchFamily="34" charset="0"/>
              </a:rPr>
              <a:t>scale model</a:t>
            </a:r>
            <a:r>
              <a:rPr lang="en-US" altLang="en-US" sz="1400">
                <a:solidFill>
                  <a:srgbClr val="000000"/>
                </a:solidFill>
                <a:latin typeface="Arial" panose="020B0604020202020204" pitchFamily="34" charset="0"/>
              </a:rPr>
              <a:t> is a </a:t>
            </a:r>
            <a:r>
              <a:rPr lang="en-US" altLang="en-US" sz="1400" u="sng">
                <a:solidFill>
                  <a:srgbClr val="002BB8"/>
                </a:solidFill>
                <a:latin typeface="Arial" panose="020B0604020202020204" pitchFamily="34" charset="0"/>
              </a:rPr>
              <a:t>replica</a:t>
            </a:r>
            <a:r>
              <a:rPr lang="en-US" altLang="en-US" sz="1400">
                <a:solidFill>
                  <a:srgbClr val="000000"/>
                </a:solidFill>
                <a:latin typeface="Arial" panose="020B0604020202020204" pitchFamily="34" charset="0"/>
              </a:rPr>
              <a:t> or </a:t>
            </a:r>
            <a:r>
              <a:rPr lang="en-US" altLang="en-US" sz="1400" u="sng">
                <a:solidFill>
                  <a:srgbClr val="002BB8"/>
                </a:solidFill>
                <a:latin typeface="Arial" panose="020B0604020202020204" pitchFamily="34" charset="0"/>
              </a:rPr>
              <a:t>prototype</a:t>
            </a:r>
            <a:r>
              <a:rPr lang="en-US" altLang="en-US" sz="1400">
                <a:solidFill>
                  <a:srgbClr val="000000"/>
                </a:solidFill>
                <a:latin typeface="Arial" panose="020B0604020202020204" pitchFamily="34" charset="0"/>
              </a:rPr>
              <a:t> of an  object built either for </a:t>
            </a:r>
            <a:r>
              <a:rPr lang="en-US" altLang="en-US" sz="1400" u="sng">
                <a:solidFill>
                  <a:srgbClr val="002BB8"/>
                </a:solidFill>
                <a:latin typeface="Arial" panose="020B0604020202020204" pitchFamily="34" charset="0"/>
              </a:rPr>
              <a:t>research</a:t>
            </a:r>
            <a:r>
              <a:rPr lang="en-US" altLang="en-US" sz="1400">
                <a:solidFill>
                  <a:srgbClr val="000000"/>
                </a:solidFill>
                <a:latin typeface="Arial" panose="020B0604020202020204" pitchFamily="34" charset="0"/>
              </a:rPr>
              <a:t> or as a </a:t>
            </a:r>
            <a:r>
              <a:rPr lang="en-US" altLang="en-US" sz="1400" u="sng">
                <a:solidFill>
                  <a:srgbClr val="002BB8"/>
                </a:solidFill>
                <a:latin typeface="Arial" panose="020B0604020202020204" pitchFamily="34" charset="0"/>
              </a:rPr>
              <a:t>hobby</a:t>
            </a:r>
            <a:r>
              <a:rPr lang="en-US" altLang="en-US" sz="1400">
                <a:solidFill>
                  <a:srgbClr val="000000"/>
                </a:solidFill>
                <a:latin typeface="Arial" panose="020B0604020202020204" pitchFamily="34" charset="0"/>
              </a:rPr>
              <a:t>,</a:t>
            </a:r>
          </a:p>
          <a:p>
            <a:r>
              <a:rPr lang="en-US" altLang="en-US" sz="1400">
                <a:solidFill>
                  <a:srgbClr val="000000"/>
                </a:solidFill>
                <a:latin typeface="Arial" panose="020B0604020202020204" pitchFamily="34" charset="0"/>
              </a:rPr>
              <a:t>usually built smaller than the existing or intended thing, though can equally be built larger to illustrate </a:t>
            </a:r>
          </a:p>
          <a:p>
            <a:r>
              <a:rPr lang="en-US" altLang="en-US" sz="1400">
                <a:solidFill>
                  <a:srgbClr val="000000"/>
                </a:solidFill>
                <a:latin typeface="Arial" panose="020B0604020202020204" pitchFamily="34" charset="0"/>
              </a:rPr>
              <a:t>something that would otherwise be hard to see.</a:t>
            </a:r>
            <a:endParaRPr lang="de-DE" altLang="en-US" sz="1400">
              <a:solidFill>
                <a:srgbClr val="000000"/>
              </a:solidFill>
              <a:latin typeface="Arial" panose="020B0604020202020204" pitchFamily="34" charset="0"/>
            </a:endParaRPr>
          </a:p>
        </p:txBody>
      </p:sp>
      <p:sp>
        <p:nvSpPr>
          <p:cNvPr id="30724" name="Rectangle 3">
            <a:extLst>
              <a:ext uri="{FF2B5EF4-FFF2-40B4-BE49-F238E27FC236}">
                <a16:creationId xmlns:a16="http://schemas.microsoft.com/office/drawing/2014/main" id="{8178EB8F-0D16-46A2-A1DB-3777197A13AC}"/>
              </a:ext>
            </a:extLst>
          </p:cNvPr>
          <p:cNvSpPr>
            <a:spLocks noChangeArrowheads="1" noTextEdit="1"/>
          </p:cNvSpPr>
          <p:nvPr>
            <p:ph type="sldImg"/>
          </p:nvPr>
        </p:nvSpPr>
        <p:spPr>
          <a:xfrm>
            <a:off x="895350" y="95250"/>
            <a:ext cx="4572000" cy="3429000"/>
          </a:xfrm>
          <a:ln w="12700" cap="flat">
            <a:solidFill>
              <a:schemeClr val="tx1"/>
            </a:solid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C2C51818-2EE7-4AEB-B5A9-7F89CD74CE99}"/>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9B6FEFD8-75C2-40FC-AF24-6835F56AE0A0}" type="slidenum">
              <a:rPr lang="en-US" altLang="en-US" sz="1200" b="0" smtClean="0"/>
              <a:pPr/>
              <a:t>9</a:t>
            </a:fld>
            <a:endParaRPr lang="en-US" altLang="en-US" sz="1200" b="0"/>
          </a:p>
        </p:txBody>
      </p:sp>
      <p:sp>
        <p:nvSpPr>
          <p:cNvPr id="32771" name="Rectangle 2">
            <a:extLst>
              <a:ext uri="{FF2B5EF4-FFF2-40B4-BE49-F238E27FC236}">
                <a16:creationId xmlns:a16="http://schemas.microsoft.com/office/drawing/2014/main" id="{1D7A1C07-9813-413E-B423-1C5C31DB4410}"/>
              </a:ext>
            </a:extLst>
          </p:cNvPr>
          <p:cNvSpPr>
            <a:spLocks noChangeArrowheads="1" noTextEdit="1"/>
          </p:cNvSpPr>
          <p:nvPr>
            <p:ph type="sldImg"/>
          </p:nvPr>
        </p:nvSpPr>
        <p:spPr>
          <a:xfrm>
            <a:off x="1292225" y="31750"/>
            <a:ext cx="4162425" cy="3122613"/>
          </a:xfrm>
          <a:solidFill>
            <a:srgbClr val="FFFFFF"/>
          </a:solidFill>
          <a:ln/>
        </p:spPr>
      </p:sp>
      <p:sp>
        <p:nvSpPr>
          <p:cNvPr id="32772" name="Rectangle 3">
            <a:extLst>
              <a:ext uri="{FF2B5EF4-FFF2-40B4-BE49-F238E27FC236}">
                <a16:creationId xmlns:a16="http://schemas.microsoft.com/office/drawing/2014/main" id="{65E23CF4-BF83-4B45-8F6D-77112CFFD394}"/>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r>
              <a:rPr lang="en-US" altLang="en-US">
                <a:latin typeface="Arial" panose="020B0604020202020204" pitchFamily="34" charset="0"/>
              </a:rPr>
              <a:t>Many methods that have been successfully applied in the natural sciences and humanities can be applied to the sciences of the artificial as well.</a:t>
            </a:r>
          </a:p>
          <a:p>
            <a:endParaRPr lang="en-US" altLang="en-US">
              <a:latin typeface="Arial" panose="020B0604020202020204" pitchFamily="34" charset="0"/>
            </a:endParaRPr>
          </a:p>
          <a:p>
            <a:r>
              <a:rPr lang="en-US" altLang="en-US">
                <a:latin typeface="Arial" panose="020B0604020202020204" pitchFamily="34" charset="0"/>
              </a:rPr>
              <a:t> By looking at the other sciences, we can learn quite a bit. One of the basic methods of science is modeling. </a:t>
            </a:r>
          </a:p>
          <a:p>
            <a:r>
              <a:rPr lang="en-US" altLang="en-US">
                <a:latin typeface="Arial" panose="020B0604020202020204" pitchFamily="34" charset="0"/>
              </a:rPr>
              <a:t>A model is an abstract representation of a system that enables us to answer questions about the system. </a:t>
            </a:r>
          </a:p>
          <a:p>
            <a:r>
              <a:rPr lang="en-US" altLang="en-US">
                <a:latin typeface="Arial" panose="020B0604020202020204" pitchFamily="34" charset="0"/>
              </a:rPr>
              <a:t>Models are useful when dealing with systems that are too large, too small, too complicated, or too expensive to experience firsthand. </a:t>
            </a:r>
          </a:p>
          <a:p>
            <a:r>
              <a:rPr lang="en-US" altLang="en-US">
                <a:latin typeface="Arial" panose="020B0604020202020204" pitchFamily="34" charset="0"/>
              </a:rPr>
              <a:t>Models also allow us to visualize and understand systems that either no longer exist or that are only claimed to exist.</a:t>
            </a:r>
          </a:p>
          <a:p>
            <a:endParaRPr lang="en-US" altLang="en-US">
              <a:latin typeface="Arial" panose="020B0604020202020204" pitchFamily="34" charset="0"/>
            </a:endParaRPr>
          </a:p>
          <a:p>
            <a:r>
              <a:rPr lang="en-US" altLang="en-US">
                <a:latin typeface="Arial" panose="020B0604020202020204" pitchFamily="34" charset="0"/>
              </a:rPr>
              <a:t>Fossil biologists unearth a few bones and teeth preserved from some dinosaur that no one has ever seen. From the bone fragments, they reconstruct a model of the animal, following rules of anatomy. The more bones they find, the clearer their idea of how the pieces fit together and the higher the confidence that their model matches the original dinosaur. If they find a sufficient number of bones, teeth, and claws, they can almost be sure that their model reflects reality accurately, and they can guess the missing parts. Legs, for example, usually come in pairs. If the left leg is found, but the right leg is missing, the fossil biologists have a fairly good idea what the missing leg should look like and where it fits in the model. This is an example of a model of a system that no longer exists</a:t>
            </a:r>
          </a:p>
          <a:p>
            <a:endParaRPr lang="en-US" altLang="en-US">
              <a:latin typeface="Arial" panose="020B0604020202020204" pitchFamily="34" charset="0"/>
            </a:endParaRPr>
          </a:p>
          <a:p>
            <a:r>
              <a:rPr lang="en-US" altLang="en-US">
                <a:latin typeface="Arial" panose="020B0604020202020204" pitchFamily="34" charset="0"/>
              </a:rPr>
              <a:t>Today’s high-energy physicists are in a similar position to that of a fossil biologist who has found most of the bones. Physicists are building a model of matter and energy and how they fit together at the most basic subatomic level. Many years of experiments with particle accelerators have given high-energy physicists enough confidence that their models reflect reality and that the remaining pieces that are not yet found will fit into the so-called standard model. This is an example of a model for a system that is claimed to exist.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F78AB2C1-064A-4D21-B8B0-3638A8AEE9DE}"/>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fld id="{F086489D-602A-4A88-8B17-666CB3843945}" type="slidenum">
              <a:rPr lang="en-US" altLang="en-US" sz="1200" b="0" smtClean="0"/>
              <a:pPr/>
              <a:t>10</a:t>
            </a:fld>
            <a:endParaRPr lang="en-US" altLang="en-US" sz="1200" b="0"/>
          </a:p>
        </p:txBody>
      </p:sp>
      <p:sp>
        <p:nvSpPr>
          <p:cNvPr id="34819" name="Rectangle 2">
            <a:extLst>
              <a:ext uri="{FF2B5EF4-FFF2-40B4-BE49-F238E27FC236}">
                <a16:creationId xmlns:a16="http://schemas.microsoft.com/office/drawing/2014/main" id="{AB705358-6852-43FB-BBCE-D6D29513EB9A}"/>
              </a:ext>
            </a:extLst>
          </p:cNvPr>
          <p:cNvSpPr>
            <a:spLocks noChangeArrowheads="1" noTextEdit="1"/>
          </p:cNvSpPr>
          <p:nvPr>
            <p:ph type="sldImg"/>
          </p:nvPr>
        </p:nvSpPr>
        <p:spPr>
          <a:xfrm>
            <a:off x="1292225" y="31750"/>
            <a:ext cx="4162425" cy="3122613"/>
          </a:xfrm>
          <a:solidFill>
            <a:srgbClr val="FFFFFF"/>
          </a:solidFill>
          <a:ln/>
        </p:spPr>
      </p:sp>
      <p:sp>
        <p:nvSpPr>
          <p:cNvPr id="34820" name="Rectangle 3">
            <a:extLst>
              <a:ext uri="{FF2B5EF4-FFF2-40B4-BE49-F238E27FC236}">
                <a16:creationId xmlns:a16="http://schemas.microsoft.com/office/drawing/2014/main" id="{8A8E8255-00B3-4A23-9F20-1D8122626B9B}"/>
              </a:ext>
            </a:extLst>
          </p:cNvPr>
          <p:cNvSpPr>
            <a:spLocks noChangeArrowheads="1"/>
          </p:cNvSpPr>
          <p:nvPr>
            <p:ph type="body" idx="1"/>
          </p:nvPr>
        </p:nvSpPr>
        <p:spPr bwMode="auto">
          <a:xfrm>
            <a:off x="457200" y="3294063"/>
            <a:ext cx="5986463" cy="5240337"/>
          </a:xfrm>
          <a:prstGeom prst="rect">
            <a:avLst/>
          </a:prstGeom>
          <a:solidFill>
            <a:srgbClr val="FFFFFF"/>
          </a:solidFill>
          <a:ln>
            <a:solidFill>
              <a:srgbClr val="000000"/>
            </a:solidFill>
            <a:miter lim="800000"/>
            <a:headEnd/>
            <a:tailEnd/>
          </a:ln>
        </p:spPr>
        <p:txBody>
          <a:bodyPr/>
          <a:lstStyle/>
          <a:p>
            <a:pPr lvl="1"/>
            <a:r>
              <a:rPr lang="en-US" altLang="en-US">
                <a:latin typeface="Times" panose="02020603050405020304" pitchFamily="18" charset="0"/>
              </a:rPr>
              <a:t>Object model: What is the structure of the system?  What are the objects and how are they related?</a:t>
            </a:r>
          </a:p>
          <a:p>
            <a:pPr lvl="1"/>
            <a:r>
              <a:rPr lang="en-US" altLang="en-US">
                <a:latin typeface="Times" panose="02020603050405020304" pitchFamily="18" charset="0"/>
              </a:rPr>
              <a:t>Functional model: What are the functions of the system? How is data flowing through the system?</a:t>
            </a:r>
          </a:p>
          <a:p>
            <a:pPr lvl="1"/>
            <a:r>
              <a:rPr lang="en-US" altLang="en-US">
                <a:latin typeface="Times" panose="02020603050405020304" pitchFamily="18" charset="0"/>
              </a:rPr>
              <a:t>Dynamic model: How does the system react to external events? How is the event flow in the system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en-US"/>
              <a:t>Mastertitelformat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Master-Untertitelformat bearbeiten</a:t>
            </a:r>
          </a:p>
        </p:txBody>
      </p:sp>
    </p:spTree>
    <p:extLst>
      <p:ext uri="{BB962C8B-B14F-4D97-AF65-F5344CB8AC3E}">
        <p14:creationId xmlns:p14="http://schemas.microsoft.com/office/powerpoint/2010/main" val="288785442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Mastertitelformat bearbeiten</a:t>
            </a:r>
          </a:p>
        </p:txBody>
      </p:sp>
      <p:sp>
        <p:nvSpPr>
          <p:cNvPr id="3" name="Vertikaler Textplatzhalter 2"/>
          <p:cNvSpPr>
            <a:spLocks noGrp="1"/>
          </p:cNvSpPr>
          <p:nvPr>
            <p:ph type="body" orient="vert" idx="1"/>
          </p:nvPr>
        </p:nvSpPr>
        <p:spPr/>
        <p:txBody>
          <a:bodyPr vert="eaVert"/>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Tree>
    <p:extLst>
      <p:ext uri="{BB962C8B-B14F-4D97-AF65-F5344CB8AC3E}">
        <p14:creationId xmlns:p14="http://schemas.microsoft.com/office/powerpoint/2010/main" val="231486088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34150" y="222250"/>
            <a:ext cx="2038350" cy="5873750"/>
          </a:xfrm>
        </p:spPr>
        <p:txBody>
          <a:bodyPr vert="eaVert"/>
          <a:lstStyle/>
          <a:p>
            <a:r>
              <a:rPr lang="en-US"/>
              <a:t>Mastertitelformat bearbeiten</a:t>
            </a:r>
          </a:p>
        </p:txBody>
      </p:sp>
      <p:sp>
        <p:nvSpPr>
          <p:cNvPr id="3" name="Vertikaler Textplatzhalter 2"/>
          <p:cNvSpPr>
            <a:spLocks noGrp="1"/>
          </p:cNvSpPr>
          <p:nvPr>
            <p:ph type="body" orient="vert" idx="1"/>
          </p:nvPr>
        </p:nvSpPr>
        <p:spPr>
          <a:xfrm>
            <a:off x="419100" y="222250"/>
            <a:ext cx="5962650" cy="5873750"/>
          </a:xfrm>
        </p:spPr>
        <p:txBody>
          <a:bodyPr vert="eaVert"/>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Tree>
    <p:extLst>
      <p:ext uri="{BB962C8B-B14F-4D97-AF65-F5344CB8AC3E}">
        <p14:creationId xmlns:p14="http://schemas.microsoft.com/office/powerpoint/2010/main" val="165738201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4C82896-AD6D-4FD5-A543-283985C9E08C}"/>
              </a:ext>
            </a:extLst>
          </p:cNvPr>
          <p:cNvSpPr>
            <a:spLocks noChangeArrowheads="1"/>
          </p:cNvSpPr>
          <p:nvPr/>
        </p:nvSpPr>
        <p:spPr bwMode="auto">
          <a:xfrm rot="16200000">
            <a:off x="-2289969" y="2955132"/>
            <a:ext cx="6416675" cy="474662"/>
          </a:xfrm>
          <a:prstGeom prst="rect">
            <a:avLst/>
          </a:prstGeom>
          <a:noFill/>
          <a:ln w="12700">
            <a:noFill/>
            <a:miter lim="800000"/>
            <a:headEnd/>
            <a:tailEnd/>
          </a:ln>
          <a:effectLst/>
        </p:spPr>
        <p:txBody>
          <a:bodyPr lIns="0" tIns="0" rIns="0" bIns="0"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defRPr/>
            </a:pPr>
            <a:r>
              <a:rPr lang="en-US" altLang="en-US" b="0">
                <a:solidFill>
                  <a:schemeClr val="tx1"/>
                </a:solidFill>
                <a:latin typeface="Times" panose="02020603050405020304" pitchFamily="18" charset="0"/>
              </a:rPr>
              <a:t>Using UML, Patterns, and Java</a:t>
            </a:r>
          </a:p>
        </p:txBody>
      </p:sp>
      <p:sp>
        <p:nvSpPr>
          <p:cNvPr id="4" name="Text Box 5">
            <a:extLst>
              <a:ext uri="{FF2B5EF4-FFF2-40B4-BE49-F238E27FC236}">
                <a16:creationId xmlns:a16="http://schemas.microsoft.com/office/drawing/2014/main" id="{2D86EDDB-1C9C-46E5-B76C-91CE6300FFE7}"/>
              </a:ext>
            </a:extLst>
          </p:cNvPr>
          <p:cNvSpPr txBox="1">
            <a:spLocks noChangeArrowheads="1"/>
          </p:cNvSpPr>
          <p:nvPr/>
        </p:nvSpPr>
        <p:spPr bwMode="auto">
          <a:xfrm rot="16200000">
            <a:off x="-2659063" y="3171826"/>
            <a:ext cx="6405563" cy="519112"/>
          </a:xfrm>
          <a:prstGeom prst="rect">
            <a:avLst/>
          </a:prstGeom>
          <a:noFill/>
          <a:ln w="12700">
            <a:noFill/>
            <a:miter lim="800000"/>
            <a:headEnd/>
            <a:tailEnd/>
          </a:ln>
          <a:effectLst/>
        </p:spPr>
        <p:txBody>
          <a:bodyPr>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spcBef>
                <a:spcPct val="50000"/>
              </a:spcBef>
              <a:defRPr/>
            </a:pPr>
            <a:r>
              <a:rPr lang="en-US" altLang="en-US" sz="2800">
                <a:solidFill>
                  <a:schemeClr val="tx1"/>
                </a:solidFill>
                <a:latin typeface="Times" panose="02020603050405020304" pitchFamily="18" charset="0"/>
              </a:rPr>
              <a:t>Object-Oriented Software Engineering</a:t>
            </a:r>
            <a:endParaRPr lang="en-US" altLang="en-US" b="0">
              <a:solidFill>
                <a:schemeClr val="tx1"/>
              </a:solidFill>
              <a:latin typeface="Times" panose="02020603050405020304" pitchFamily="18" charset="0"/>
            </a:endParaRPr>
          </a:p>
        </p:txBody>
      </p:sp>
      <p:sp>
        <p:nvSpPr>
          <p:cNvPr id="184323" name="Rectangle 3"/>
          <p:cNvSpPr>
            <a:spLocks noGrp="1" noChangeArrowheads="1"/>
          </p:cNvSpPr>
          <p:nvPr>
            <p:ph type="ctrTitle"/>
          </p:nvPr>
        </p:nvSpPr>
        <p:spPr>
          <a:xfrm>
            <a:off x="1485900" y="320675"/>
            <a:ext cx="5638800" cy="2143125"/>
          </a:xfrm>
          <a:solidFill>
            <a:srgbClr val="C0C0C0">
              <a:alpha val="50000"/>
            </a:srgbClr>
          </a:solidFill>
        </p:spPr>
        <p:txBody>
          <a:bodyPr/>
          <a:lstStyle>
            <a:lvl1pPr algn="ctr">
              <a:defRPr sz="2400" i="0"/>
            </a:lvl1pPr>
          </a:lstStyle>
          <a:p>
            <a:r>
              <a:rPr lang="en-US"/>
              <a:t>Click to edit Master title style</a:t>
            </a:r>
          </a:p>
        </p:txBody>
      </p:sp>
    </p:spTree>
    <p:extLst>
      <p:ext uri="{BB962C8B-B14F-4D97-AF65-F5344CB8AC3E}">
        <p14:creationId xmlns:p14="http://schemas.microsoft.com/office/powerpoint/2010/main" val="1914981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Mastertitelformat bearbeiten</a:t>
            </a:r>
          </a:p>
        </p:txBody>
      </p:sp>
      <p:sp>
        <p:nvSpPr>
          <p:cNvPr id="3" name="Inhaltsplatzhalter 2"/>
          <p:cNvSpPr>
            <a:spLocks noGrp="1"/>
          </p:cNvSpPr>
          <p:nvPr>
            <p:ph idx="1"/>
          </p:nvPr>
        </p:nvSpPr>
        <p:spPr/>
        <p:txBody>
          <a:body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Tree>
    <p:extLst>
      <p:ext uri="{BB962C8B-B14F-4D97-AF65-F5344CB8AC3E}">
        <p14:creationId xmlns:p14="http://schemas.microsoft.com/office/powerpoint/2010/main" val="351197461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Mastertextformat bearbeiten</a:t>
            </a:r>
          </a:p>
        </p:txBody>
      </p:sp>
    </p:spTree>
    <p:extLst>
      <p:ext uri="{BB962C8B-B14F-4D97-AF65-F5344CB8AC3E}">
        <p14:creationId xmlns:p14="http://schemas.microsoft.com/office/powerpoint/2010/main" val="231916271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Mastertitelformat bearbeiten</a:t>
            </a:r>
          </a:p>
        </p:txBody>
      </p:sp>
      <p:sp>
        <p:nvSpPr>
          <p:cNvPr id="3" name="Inhaltsplatzhalter 2"/>
          <p:cNvSpPr>
            <a:spLocks noGrp="1"/>
          </p:cNvSpPr>
          <p:nvPr>
            <p:ph sz="half" idx="1"/>
          </p:nvPr>
        </p:nvSpPr>
        <p:spPr>
          <a:xfrm>
            <a:off x="533400" y="1295400"/>
            <a:ext cx="39243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
        <p:nvSpPr>
          <p:cNvPr id="4" name="Inhaltsplatzhalter 3"/>
          <p:cNvSpPr>
            <a:spLocks noGrp="1"/>
          </p:cNvSpPr>
          <p:nvPr>
            <p:ph sz="half" idx="2"/>
          </p:nvPr>
        </p:nvSpPr>
        <p:spPr>
          <a:xfrm>
            <a:off x="4610100" y="1295400"/>
            <a:ext cx="39243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Tree>
    <p:extLst>
      <p:ext uri="{BB962C8B-B14F-4D97-AF65-F5344CB8AC3E}">
        <p14:creationId xmlns:p14="http://schemas.microsoft.com/office/powerpoint/2010/main" val="267544527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en-US"/>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Tree>
    <p:extLst>
      <p:ext uri="{BB962C8B-B14F-4D97-AF65-F5344CB8AC3E}">
        <p14:creationId xmlns:p14="http://schemas.microsoft.com/office/powerpoint/2010/main" val="13962437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Mastertitelformat bearbeiten</a:t>
            </a:r>
          </a:p>
        </p:txBody>
      </p:sp>
    </p:spTree>
    <p:extLst>
      <p:ext uri="{BB962C8B-B14F-4D97-AF65-F5344CB8AC3E}">
        <p14:creationId xmlns:p14="http://schemas.microsoft.com/office/powerpoint/2010/main" val="123400629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97974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Mastertextformat bearbeiten</a:t>
            </a:r>
          </a:p>
        </p:txBody>
      </p:sp>
    </p:spTree>
    <p:extLst>
      <p:ext uri="{BB962C8B-B14F-4D97-AF65-F5344CB8AC3E}">
        <p14:creationId xmlns:p14="http://schemas.microsoft.com/office/powerpoint/2010/main" val="404681003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Mastertextformat bearbeiten</a:t>
            </a:r>
          </a:p>
        </p:txBody>
      </p:sp>
    </p:spTree>
    <p:extLst>
      <p:ext uri="{BB962C8B-B14F-4D97-AF65-F5344CB8AC3E}">
        <p14:creationId xmlns:p14="http://schemas.microsoft.com/office/powerpoint/2010/main" val="31167856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353757-2166-47C3-93C5-A0337FC719AC}"/>
              </a:ext>
            </a:extLst>
          </p:cNvPr>
          <p:cNvSpPr>
            <a:spLocks noGrp="1" noChangeArrowheads="1"/>
          </p:cNvSpPr>
          <p:nvPr>
            <p:ph type="body" idx="1"/>
          </p:nvPr>
        </p:nvSpPr>
        <p:spPr bwMode="auto">
          <a:xfrm>
            <a:off x="533400" y="1295400"/>
            <a:ext cx="8001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7" name="Rectangle 3">
            <a:extLst>
              <a:ext uri="{FF2B5EF4-FFF2-40B4-BE49-F238E27FC236}">
                <a16:creationId xmlns:a16="http://schemas.microsoft.com/office/drawing/2014/main" id="{176C9A13-9579-4197-A455-FD6A1F302DD2}"/>
              </a:ext>
            </a:extLst>
          </p:cNvPr>
          <p:cNvSpPr>
            <a:spLocks noGrp="1" noChangeArrowheads="1"/>
          </p:cNvSpPr>
          <p:nvPr>
            <p:ph type="title"/>
          </p:nvPr>
        </p:nvSpPr>
        <p:spPr bwMode="auto">
          <a:xfrm>
            <a:off x="419100" y="222250"/>
            <a:ext cx="81534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ctr" anchorCtr="0" compatLnSpc="1">
            <a:prstTxWarp prst="textNoShape">
              <a:avLst/>
            </a:prstTxWarp>
          </a:bodyPr>
          <a:lstStyle/>
          <a:p>
            <a:pPr lvl="0"/>
            <a:r>
              <a:rPr lang="en-US" altLang="en-US"/>
              <a:t>Click to edit Master title style</a:t>
            </a:r>
          </a:p>
        </p:txBody>
      </p:sp>
      <p:sp>
        <p:nvSpPr>
          <p:cNvPr id="6" name="Text Box 10">
            <a:extLst>
              <a:ext uri="{FF2B5EF4-FFF2-40B4-BE49-F238E27FC236}">
                <a16:creationId xmlns:a16="http://schemas.microsoft.com/office/drawing/2014/main" id="{88E239A6-8186-4D84-9F1A-7EBD2C883EC9}"/>
              </a:ext>
            </a:extLst>
          </p:cNvPr>
          <p:cNvSpPr txBox="1">
            <a:spLocks noChangeArrowheads="1"/>
          </p:cNvSpPr>
          <p:nvPr userDrawn="1"/>
        </p:nvSpPr>
        <p:spPr bwMode="auto">
          <a:xfrm>
            <a:off x="360363" y="6400800"/>
            <a:ext cx="8382000" cy="230188"/>
          </a:xfrm>
          <a:prstGeom prst="rect">
            <a:avLst/>
          </a:prstGeom>
          <a:noFill/>
          <a:ln w="12700">
            <a:noFill/>
            <a:miter lim="800000"/>
            <a:headEnd/>
            <a:tailEnd/>
          </a:ln>
          <a:effectLst/>
        </p:spPr>
        <p:txBody>
          <a:bodyPr>
            <a:spAutoFit/>
          </a:bodyPr>
          <a:lstStyle>
            <a:lvl1pPr defTabSz="514350">
              <a:defRPr sz="2400" b="1">
                <a:solidFill>
                  <a:srgbClr val="FF0000"/>
                </a:solidFill>
                <a:latin typeface="Helvetica" panose="020B0604020202020204" pitchFamily="34" charset="0"/>
                <a:ea typeface="ＭＳ Ｐゴシック" panose="020B0600070205080204" pitchFamily="34" charset="-128"/>
              </a:defRPr>
            </a:lvl1pPr>
            <a:lvl2pPr marL="37931725" indent="-37474525" defTabSz="514350">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r>
              <a:rPr lang="en-US" altLang="en-US" sz="900">
                <a:solidFill>
                  <a:schemeClr val="tx1"/>
                </a:solidFill>
              </a:rPr>
              <a:t>Bernd Bruegge &amp; Allen H. Dutoit 	       	   Object-Oriented Software Engineering: Using UML, Patterns, and Java                                        </a:t>
            </a:r>
            <a:fld id="{E3582048-14E4-412B-BD90-2C64FE4D9351}" type="slidenum">
              <a:rPr lang="en-US" altLang="en-US" sz="900" smtClean="0">
                <a:solidFill>
                  <a:schemeClr val="tx1"/>
                </a:solidFill>
              </a:rPr>
              <a:pPr algn="ctr">
                <a:defRPr/>
              </a:pPr>
              <a:t>‹#›</a:t>
            </a:fld>
            <a:endParaRPr lang="en-US" altLang="en-US" sz="900">
              <a:solidFill>
                <a:schemeClr val="tx1"/>
              </a:solidFill>
            </a:endParaRPr>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Lst>
  <p:transition/>
  <p:txStyles>
    <p:titleStyle>
      <a:lvl1pPr algn="l" rtl="0" eaLnBrk="0" fontAlgn="base" hangingPunct="0">
        <a:lnSpc>
          <a:spcPct val="90000"/>
        </a:lnSpc>
        <a:spcBef>
          <a:spcPct val="0"/>
        </a:spcBef>
        <a:spcAft>
          <a:spcPct val="0"/>
        </a:spcAft>
        <a:defRPr sz="3000" b="1">
          <a:solidFill>
            <a:schemeClr val="tx2"/>
          </a:solidFill>
          <a:latin typeface="+mj-lt"/>
          <a:ea typeface="MS PGothic" panose="020B0600070205080204" pitchFamily="34" charset="-128"/>
          <a:cs typeface="ＭＳ Ｐゴシック" pitchFamily="-108" charset="-128"/>
        </a:defRPr>
      </a:lvl1pPr>
      <a:lvl2pPr algn="l" rtl="0" eaLnBrk="0" fontAlgn="base" hangingPunct="0">
        <a:lnSpc>
          <a:spcPct val="90000"/>
        </a:lnSpc>
        <a:spcBef>
          <a:spcPct val="0"/>
        </a:spcBef>
        <a:spcAft>
          <a:spcPct val="0"/>
        </a:spcAft>
        <a:defRPr sz="3000" b="1">
          <a:solidFill>
            <a:schemeClr val="tx2"/>
          </a:solidFill>
          <a:latin typeface="Century Gothic" pitchFamily="-108" charset="0"/>
          <a:ea typeface="MS PGothic" panose="020B0600070205080204" pitchFamily="34" charset="-128"/>
          <a:cs typeface="ＭＳ Ｐゴシック" pitchFamily="-108" charset="-128"/>
        </a:defRPr>
      </a:lvl2pPr>
      <a:lvl3pPr algn="l" rtl="0" eaLnBrk="0" fontAlgn="base" hangingPunct="0">
        <a:lnSpc>
          <a:spcPct val="90000"/>
        </a:lnSpc>
        <a:spcBef>
          <a:spcPct val="0"/>
        </a:spcBef>
        <a:spcAft>
          <a:spcPct val="0"/>
        </a:spcAft>
        <a:defRPr sz="3000" b="1">
          <a:solidFill>
            <a:schemeClr val="tx2"/>
          </a:solidFill>
          <a:latin typeface="Century Gothic" pitchFamily="-108" charset="0"/>
          <a:ea typeface="MS PGothic" panose="020B0600070205080204" pitchFamily="34" charset="-128"/>
          <a:cs typeface="ＭＳ Ｐゴシック" pitchFamily="-108" charset="-128"/>
        </a:defRPr>
      </a:lvl3pPr>
      <a:lvl4pPr algn="l" rtl="0" eaLnBrk="0" fontAlgn="base" hangingPunct="0">
        <a:lnSpc>
          <a:spcPct val="90000"/>
        </a:lnSpc>
        <a:spcBef>
          <a:spcPct val="0"/>
        </a:spcBef>
        <a:spcAft>
          <a:spcPct val="0"/>
        </a:spcAft>
        <a:defRPr sz="3000" b="1">
          <a:solidFill>
            <a:schemeClr val="tx2"/>
          </a:solidFill>
          <a:latin typeface="Century Gothic" pitchFamily="-108" charset="0"/>
          <a:ea typeface="MS PGothic" panose="020B0600070205080204" pitchFamily="34" charset="-128"/>
          <a:cs typeface="ＭＳ Ｐゴシック" pitchFamily="-108" charset="-128"/>
        </a:defRPr>
      </a:lvl4pPr>
      <a:lvl5pPr algn="l" rtl="0" eaLnBrk="0" fontAlgn="base" hangingPunct="0">
        <a:lnSpc>
          <a:spcPct val="90000"/>
        </a:lnSpc>
        <a:spcBef>
          <a:spcPct val="0"/>
        </a:spcBef>
        <a:spcAft>
          <a:spcPct val="0"/>
        </a:spcAft>
        <a:defRPr sz="3000" b="1">
          <a:solidFill>
            <a:schemeClr val="tx2"/>
          </a:solidFill>
          <a:latin typeface="Century Gothic" pitchFamily="-108" charset="0"/>
          <a:ea typeface="MS PGothic" panose="020B0600070205080204" pitchFamily="34" charset="-128"/>
          <a:cs typeface="ＭＳ Ｐゴシック" pitchFamily="-108" charset="-128"/>
        </a:defRPr>
      </a:lvl5pPr>
      <a:lvl6pPr marL="457200" algn="l" rtl="0" eaLnBrk="0" fontAlgn="base" hangingPunct="0">
        <a:lnSpc>
          <a:spcPct val="90000"/>
        </a:lnSpc>
        <a:spcBef>
          <a:spcPct val="0"/>
        </a:spcBef>
        <a:spcAft>
          <a:spcPct val="0"/>
        </a:spcAft>
        <a:defRPr sz="3000" b="1">
          <a:solidFill>
            <a:schemeClr val="tx2"/>
          </a:solidFill>
          <a:latin typeface="Century Gothic" pitchFamily="-108" charset="0"/>
        </a:defRPr>
      </a:lvl6pPr>
      <a:lvl7pPr marL="914400" algn="l" rtl="0" eaLnBrk="0" fontAlgn="base" hangingPunct="0">
        <a:lnSpc>
          <a:spcPct val="90000"/>
        </a:lnSpc>
        <a:spcBef>
          <a:spcPct val="0"/>
        </a:spcBef>
        <a:spcAft>
          <a:spcPct val="0"/>
        </a:spcAft>
        <a:defRPr sz="3000" b="1">
          <a:solidFill>
            <a:schemeClr val="tx2"/>
          </a:solidFill>
          <a:latin typeface="Century Gothic" pitchFamily="-108" charset="0"/>
        </a:defRPr>
      </a:lvl7pPr>
      <a:lvl8pPr marL="1371600" algn="l" rtl="0" eaLnBrk="0" fontAlgn="base" hangingPunct="0">
        <a:lnSpc>
          <a:spcPct val="90000"/>
        </a:lnSpc>
        <a:spcBef>
          <a:spcPct val="0"/>
        </a:spcBef>
        <a:spcAft>
          <a:spcPct val="0"/>
        </a:spcAft>
        <a:defRPr sz="3000" b="1">
          <a:solidFill>
            <a:schemeClr val="tx2"/>
          </a:solidFill>
          <a:latin typeface="Century Gothic" pitchFamily="-108" charset="0"/>
        </a:defRPr>
      </a:lvl8pPr>
      <a:lvl9pPr marL="1828800" algn="l" rtl="0" eaLnBrk="0" fontAlgn="base" hangingPunct="0">
        <a:lnSpc>
          <a:spcPct val="90000"/>
        </a:lnSpc>
        <a:spcBef>
          <a:spcPct val="0"/>
        </a:spcBef>
        <a:spcAft>
          <a:spcPct val="0"/>
        </a:spcAft>
        <a:defRPr sz="3000" b="1">
          <a:solidFill>
            <a:schemeClr val="tx2"/>
          </a:solidFill>
          <a:latin typeface="Century Gothic" pitchFamily="-108" charset="0"/>
        </a:defRPr>
      </a:lvl9pPr>
    </p:titleStyle>
    <p:bodyStyle>
      <a:lvl1pPr marL="285750" indent="-285750" algn="l" rtl="0" eaLnBrk="0" fontAlgn="base" hangingPunct="0">
        <a:lnSpc>
          <a:spcPct val="90000"/>
        </a:lnSpc>
        <a:spcBef>
          <a:spcPct val="30000"/>
        </a:spcBef>
        <a:spcAft>
          <a:spcPct val="0"/>
        </a:spcAft>
        <a:buClr>
          <a:schemeClr val="tx2"/>
        </a:buClr>
        <a:buFont typeface="Times" panose="02020603050405020304" pitchFamily="18" charset="0"/>
        <a:buChar char="•"/>
        <a:defRPr sz="2400">
          <a:solidFill>
            <a:schemeClr val="tx1"/>
          </a:solidFill>
          <a:latin typeface="+mn-lt"/>
          <a:ea typeface="MS PGothic" panose="020B0600070205080204" pitchFamily="34" charset="-128"/>
          <a:cs typeface="ＭＳ Ｐゴシック" pitchFamily="-108" charset="-128"/>
        </a:defRPr>
      </a:lvl1pPr>
      <a:lvl2pPr marL="685800" indent="-228600" algn="l" rtl="0" eaLnBrk="0" fontAlgn="base" hangingPunct="0">
        <a:lnSpc>
          <a:spcPct val="90000"/>
        </a:lnSpc>
        <a:spcBef>
          <a:spcPct val="30000"/>
        </a:spcBef>
        <a:spcAft>
          <a:spcPct val="0"/>
        </a:spcAft>
        <a:buClr>
          <a:schemeClr val="hlink"/>
        </a:buClr>
        <a:buSzPct val="100000"/>
        <a:buFont typeface="Times" panose="02020603050405020304" pitchFamily="18" charset="0"/>
        <a:buChar char="•"/>
        <a:defRPr sz="2000">
          <a:solidFill>
            <a:schemeClr val="tx1"/>
          </a:solidFill>
          <a:latin typeface="+mn-lt"/>
          <a:ea typeface="MS PGothic" panose="020B0600070205080204" pitchFamily="34" charset="-128"/>
        </a:defRPr>
      </a:lvl2pPr>
      <a:lvl3pPr marL="1143000" indent="-228600" algn="l" rtl="0" eaLnBrk="0" fontAlgn="base" hangingPunct="0">
        <a:lnSpc>
          <a:spcPct val="90000"/>
        </a:lnSpc>
        <a:spcBef>
          <a:spcPct val="30000"/>
        </a:spcBef>
        <a:spcAft>
          <a:spcPct val="0"/>
        </a:spcAft>
        <a:buClr>
          <a:schemeClr val="tx2"/>
        </a:buClr>
        <a:buFont typeface="Times" panose="02020603050405020304" pitchFamily="18" charset="0"/>
        <a:buChar char="•"/>
        <a:defRPr sz="2000">
          <a:solidFill>
            <a:schemeClr val="tx1"/>
          </a:solidFill>
          <a:latin typeface="+mn-lt"/>
          <a:ea typeface="MS PGothic" panose="020B0600070205080204" pitchFamily="34" charset="-128"/>
        </a:defRPr>
      </a:lvl3pPr>
      <a:lvl4pPr marL="1543050" indent="-171450" algn="l" rtl="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mn-lt"/>
          <a:ea typeface="MS PGothic" panose="020B0600070205080204" pitchFamily="34" charset="-128"/>
        </a:defRPr>
      </a:lvl4pPr>
      <a:lvl5pPr marL="2000250" indent="-171450" algn="l" rtl="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mn-lt"/>
          <a:ea typeface="MS PGothic" panose="020B0600070205080204" pitchFamily="34" charset="-128"/>
        </a:defRPr>
      </a:lvl5pPr>
      <a:lvl6pPr marL="2457450" indent="-171450" algn="l" rtl="0" eaLnBrk="0" fontAlgn="base" hangingPunct="0">
        <a:lnSpc>
          <a:spcPct val="90000"/>
        </a:lnSpc>
        <a:spcBef>
          <a:spcPct val="30000"/>
        </a:spcBef>
        <a:spcAft>
          <a:spcPct val="0"/>
        </a:spcAft>
        <a:buSzPct val="100000"/>
        <a:buFont typeface="Times" pitchFamily="-108" charset="0"/>
        <a:buChar char="•"/>
        <a:defRPr sz="2000">
          <a:solidFill>
            <a:schemeClr val="tx1"/>
          </a:solidFill>
          <a:latin typeface="+mn-lt"/>
          <a:ea typeface="ＭＳ Ｐゴシック" pitchFamily="-108" charset="-128"/>
        </a:defRPr>
      </a:lvl6pPr>
      <a:lvl7pPr marL="2914650" indent="-171450" algn="l" rtl="0" eaLnBrk="0" fontAlgn="base" hangingPunct="0">
        <a:lnSpc>
          <a:spcPct val="90000"/>
        </a:lnSpc>
        <a:spcBef>
          <a:spcPct val="30000"/>
        </a:spcBef>
        <a:spcAft>
          <a:spcPct val="0"/>
        </a:spcAft>
        <a:buSzPct val="100000"/>
        <a:buFont typeface="Times" pitchFamily="-108" charset="0"/>
        <a:buChar char="•"/>
        <a:defRPr sz="2000">
          <a:solidFill>
            <a:schemeClr val="tx1"/>
          </a:solidFill>
          <a:latin typeface="+mn-lt"/>
          <a:ea typeface="ＭＳ Ｐゴシック" pitchFamily="-108" charset="-128"/>
        </a:defRPr>
      </a:lvl7pPr>
      <a:lvl8pPr marL="3371850" indent="-171450" algn="l" rtl="0" eaLnBrk="0" fontAlgn="base" hangingPunct="0">
        <a:lnSpc>
          <a:spcPct val="90000"/>
        </a:lnSpc>
        <a:spcBef>
          <a:spcPct val="30000"/>
        </a:spcBef>
        <a:spcAft>
          <a:spcPct val="0"/>
        </a:spcAft>
        <a:buSzPct val="100000"/>
        <a:buFont typeface="Times" pitchFamily="-108" charset="0"/>
        <a:buChar char="•"/>
        <a:defRPr sz="2000">
          <a:solidFill>
            <a:schemeClr val="tx1"/>
          </a:solidFill>
          <a:latin typeface="+mn-lt"/>
          <a:ea typeface="ＭＳ Ｐゴシック" pitchFamily="-108" charset="-128"/>
        </a:defRPr>
      </a:lvl8pPr>
      <a:lvl9pPr marL="3829050" indent="-171450" algn="l" rtl="0" eaLnBrk="0" fontAlgn="base" hangingPunct="0">
        <a:lnSpc>
          <a:spcPct val="90000"/>
        </a:lnSpc>
        <a:spcBef>
          <a:spcPct val="30000"/>
        </a:spcBef>
        <a:spcAft>
          <a:spcPct val="0"/>
        </a:spcAft>
        <a:buSzPct val="100000"/>
        <a:buFont typeface="Times" pitchFamily="-108" charset="0"/>
        <a:buChar char="•"/>
        <a:defRPr sz="2000">
          <a:solidFill>
            <a:schemeClr val="tx1"/>
          </a:solidFill>
          <a:latin typeface="+mn-lt"/>
          <a:ea typeface="ＭＳ Ｐゴシック" pitchFamily="-108" charset="-128"/>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ideo" Target="f14.mpg" TargetMode="Externa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pearson-studium.de/main/main.asp?page=bookdetails&amp;ProductID=111686"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ibm.com/developerworks/downloads/r/architect/index.html?mhsrc=ibmsearch_a&amp;mhq=ibm%20rational%20architect"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hyperlink" Target="https://www.visual-paradigm.com/" TargetMode="External"/><Relationship Id="rId4" Type="http://schemas.openxmlformats.org/officeDocument/2006/relationships/hyperlink" Target="https://www.nomagic.com/products/magicdraw"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90" descr="mtkinley_sketch.tiff                                           0012F214Macintosh HD                   B7C803F1:">
            <a:extLst>
              <a:ext uri="{FF2B5EF4-FFF2-40B4-BE49-F238E27FC236}">
                <a16:creationId xmlns:a16="http://schemas.microsoft.com/office/drawing/2014/main" id="{5BFD25E8-4F32-4A10-856A-F0A6FE9D8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692"/>
          <a:stretch>
            <a:fillRect/>
          </a:stretch>
        </p:blipFill>
        <p:spPr bwMode="auto">
          <a:xfrm>
            <a:off x="1282700" y="279400"/>
            <a:ext cx="7607300"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88">
            <a:extLst>
              <a:ext uri="{FF2B5EF4-FFF2-40B4-BE49-F238E27FC236}">
                <a16:creationId xmlns:a16="http://schemas.microsoft.com/office/drawing/2014/main" id="{A7243B71-481F-498D-BD12-DC95CC71087F}"/>
              </a:ext>
            </a:extLst>
          </p:cNvPr>
          <p:cNvSpPr>
            <a:spLocks noGrp="1" noChangeArrowheads="1"/>
          </p:cNvSpPr>
          <p:nvPr>
            <p:ph type="ctrTitle"/>
          </p:nvPr>
        </p:nvSpPr>
        <p:spPr>
          <a:xfrm>
            <a:off x="1239838" y="219075"/>
            <a:ext cx="7680325" cy="1381125"/>
          </a:xfrm>
          <a:noFill/>
          <a:extLst>
            <a:ext uri="{909E8E84-426E-40DD-AFC4-6F175D3DCCD1}">
              <a14:hiddenFill xmlns:a14="http://schemas.microsoft.com/office/drawing/2010/main">
                <a:solidFill>
                  <a:srgbClr val="FFFFFF"/>
                </a:solidFill>
              </a14:hiddenFill>
            </a:ext>
          </a:extLst>
        </p:spPr>
        <p:txBody>
          <a:bodyPr/>
          <a:lstStyle/>
          <a:p>
            <a:r>
              <a:rPr lang="en-US" altLang="en-US" sz="4800"/>
              <a:t>Chapter 2,</a:t>
            </a:r>
            <a:br>
              <a:rPr lang="en-US" altLang="en-US" sz="4800"/>
            </a:br>
            <a:r>
              <a:rPr lang="en-US" altLang="en-US" sz="4800"/>
              <a:t>Modeling with UML, Part 1</a:t>
            </a:r>
            <a:endParaRPr lang="en-US" alt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B61C06DB-58C8-4F82-8FD0-56820AC5DB1D}"/>
              </a:ext>
            </a:extLst>
          </p:cNvPr>
          <p:cNvSpPr>
            <a:spLocks noGrp="1" noChangeArrowheads="1"/>
          </p:cNvSpPr>
          <p:nvPr>
            <p:ph type="title"/>
          </p:nvPr>
        </p:nvSpPr>
        <p:spPr/>
        <p:txBody>
          <a:bodyPr/>
          <a:lstStyle/>
          <a:p>
            <a:r>
              <a:rPr lang="en-US" altLang="en-US" sz="3400"/>
              <a:t>We use Models to describe Software Systems</a:t>
            </a:r>
          </a:p>
        </p:txBody>
      </p:sp>
      <p:sp>
        <p:nvSpPr>
          <p:cNvPr id="251907" name="Rectangle 3">
            <a:extLst>
              <a:ext uri="{FF2B5EF4-FFF2-40B4-BE49-F238E27FC236}">
                <a16:creationId xmlns:a16="http://schemas.microsoft.com/office/drawing/2014/main" id="{B5BE802E-401A-45A6-BC0B-1D60D19A86C9}"/>
              </a:ext>
            </a:extLst>
          </p:cNvPr>
          <p:cNvSpPr>
            <a:spLocks noGrp="1" noChangeArrowheads="1"/>
          </p:cNvSpPr>
          <p:nvPr>
            <p:ph type="body" idx="1"/>
          </p:nvPr>
        </p:nvSpPr>
        <p:spPr>
          <a:xfrm>
            <a:off x="533400" y="1295400"/>
            <a:ext cx="6629400" cy="4800600"/>
          </a:xfrm>
        </p:spPr>
        <p:txBody>
          <a:bodyPr/>
          <a:lstStyle/>
          <a:p>
            <a:endParaRPr lang="en-US" altLang="en-US"/>
          </a:p>
          <a:p>
            <a:r>
              <a:rPr lang="en-US" altLang="en-US">
                <a:solidFill>
                  <a:srgbClr val="FC0128"/>
                </a:solidFill>
              </a:rPr>
              <a:t>Object/</a:t>
            </a:r>
            <a:r>
              <a:rPr lang="en-US" altLang="en-US">
                <a:solidFill>
                  <a:srgbClr val="006600"/>
                </a:solidFill>
              </a:rPr>
              <a:t>Structural</a:t>
            </a:r>
            <a:r>
              <a:rPr lang="en-US" altLang="en-US">
                <a:solidFill>
                  <a:srgbClr val="FC0128"/>
                </a:solidFill>
              </a:rPr>
              <a:t> model/</a:t>
            </a:r>
            <a:r>
              <a:rPr lang="en-US" altLang="en-US">
                <a:solidFill>
                  <a:srgbClr val="006600"/>
                </a:solidFill>
              </a:rPr>
              <a:t>view:</a:t>
            </a:r>
            <a:r>
              <a:rPr lang="en-US" altLang="en-US"/>
              <a:t> What is the structure of the system?</a:t>
            </a:r>
          </a:p>
          <a:p>
            <a:r>
              <a:rPr lang="en-US" altLang="en-US">
                <a:solidFill>
                  <a:srgbClr val="006600"/>
                </a:solidFill>
              </a:rPr>
              <a:t>Functional</a:t>
            </a:r>
            <a:r>
              <a:rPr lang="en-US" altLang="en-US">
                <a:solidFill>
                  <a:srgbClr val="FC0128"/>
                </a:solidFill>
              </a:rPr>
              <a:t> model/</a:t>
            </a:r>
            <a:r>
              <a:rPr lang="en-US" altLang="en-US">
                <a:solidFill>
                  <a:srgbClr val="006600"/>
                </a:solidFill>
              </a:rPr>
              <a:t>view:</a:t>
            </a:r>
            <a:r>
              <a:rPr lang="en-US" altLang="en-US"/>
              <a:t> What are the functions of the system? </a:t>
            </a:r>
          </a:p>
          <a:p>
            <a:r>
              <a:rPr lang="en-US" altLang="en-US">
                <a:solidFill>
                  <a:srgbClr val="FC0128"/>
                </a:solidFill>
              </a:rPr>
              <a:t>Dynamic/</a:t>
            </a:r>
            <a:r>
              <a:rPr lang="en-US" altLang="en-US">
                <a:solidFill>
                  <a:srgbClr val="006600"/>
                </a:solidFill>
              </a:rPr>
              <a:t>Behavioral</a:t>
            </a:r>
            <a:r>
              <a:rPr lang="en-US" altLang="en-US">
                <a:solidFill>
                  <a:srgbClr val="FC0128"/>
                </a:solidFill>
              </a:rPr>
              <a:t> model/</a:t>
            </a:r>
            <a:r>
              <a:rPr lang="en-US" altLang="en-US">
                <a:solidFill>
                  <a:srgbClr val="006600"/>
                </a:solidFill>
              </a:rPr>
              <a:t>view:</a:t>
            </a:r>
            <a:r>
              <a:rPr lang="en-US" altLang="en-US"/>
              <a:t> How does the system react to external events?</a:t>
            </a:r>
          </a:p>
          <a:p>
            <a:endParaRPr lang="en-US" altLang="en-US"/>
          </a:p>
          <a:p>
            <a:r>
              <a:rPr lang="en-US" altLang="en-US">
                <a:solidFill>
                  <a:srgbClr val="FC0128"/>
                </a:solidFill>
              </a:rPr>
              <a:t>System/</a:t>
            </a:r>
            <a:r>
              <a:rPr lang="en-US" altLang="en-US">
                <a:solidFill>
                  <a:srgbClr val="006600"/>
                </a:solidFill>
              </a:rPr>
              <a:t>Application </a:t>
            </a:r>
            <a:r>
              <a:rPr lang="en-US" altLang="en-US">
                <a:solidFill>
                  <a:srgbClr val="FF0000"/>
                </a:solidFill>
              </a:rPr>
              <a:t>Model</a:t>
            </a:r>
            <a:r>
              <a:rPr lang="en-US" altLang="en-US">
                <a:solidFill>
                  <a:srgbClr val="FC0128"/>
                </a:solidFill>
              </a:rPr>
              <a:t>:</a:t>
            </a:r>
            <a:r>
              <a:rPr lang="en-US" altLang="en-US">
                <a:solidFill>
                  <a:srgbClr val="0006A3"/>
                </a:solidFill>
              </a:rPr>
              <a:t> Object</a:t>
            </a:r>
            <a:r>
              <a:rPr lang="en-US" altLang="en-US">
                <a:solidFill>
                  <a:srgbClr val="FC0128"/>
                </a:solidFill>
              </a:rPr>
              <a:t> /</a:t>
            </a:r>
            <a:r>
              <a:rPr lang="en-US" altLang="en-US">
                <a:solidFill>
                  <a:srgbClr val="006600"/>
                </a:solidFill>
              </a:rPr>
              <a:t>Structural</a:t>
            </a:r>
            <a:r>
              <a:rPr lang="en-US" altLang="en-US">
                <a:solidFill>
                  <a:srgbClr val="0006A3"/>
                </a:solidFill>
              </a:rPr>
              <a:t> model + Functional model + Dynamic model</a:t>
            </a:r>
            <a:r>
              <a:rPr lang="en-US" altLang="en-US"/>
              <a:t> </a:t>
            </a:r>
          </a:p>
          <a:p>
            <a:endParaRPr lang="en-US" altLang="en-US"/>
          </a:p>
          <a:p>
            <a:endParaRPr lang="en-US" altLang="en-US"/>
          </a:p>
          <a:p>
            <a:pPr lvl="1"/>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1907">
                                            <p:txEl>
                                              <p:pRg st="1" end="1"/>
                                            </p:txEl>
                                          </p:spTgt>
                                        </p:tgtEl>
                                        <p:attrNameLst>
                                          <p:attrName>style.visibility</p:attrName>
                                        </p:attrNameLst>
                                      </p:cBhvr>
                                      <p:to>
                                        <p:strVal val="visible"/>
                                      </p:to>
                                    </p:set>
                                    <p:animEffect transition="in" filter="fade">
                                      <p:cBhvr>
                                        <p:cTn id="7" dur="500"/>
                                        <p:tgtEl>
                                          <p:spTgt spid="2519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1907">
                                            <p:txEl>
                                              <p:pRg st="2" end="2"/>
                                            </p:txEl>
                                          </p:spTgt>
                                        </p:tgtEl>
                                        <p:attrNameLst>
                                          <p:attrName>style.visibility</p:attrName>
                                        </p:attrNameLst>
                                      </p:cBhvr>
                                      <p:to>
                                        <p:strVal val="visible"/>
                                      </p:to>
                                    </p:set>
                                    <p:animEffect transition="in" filter="fade">
                                      <p:cBhvr>
                                        <p:cTn id="12" dur="500"/>
                                        <p:tgtEl>
                                          <p:spTgt spid="25190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1907">
                                            <p:txEl>
                                              <p:pRg st="3" end="3"/>
                                            </p:txEl>
                                          </p:spTgt>
                                        </p:tgtEl>
                                        <p:attrNameLst>
                                          <p:attrName>style.visibility</p:attrName>
                                        </p:attrNameLst>
                                      </p:cBhvr>
                                      <p:to>
                                        <p:strVal val="visible"/>
                                      </p:to>
                                    </p:set>
                                    <p:animEffect transition="in" filter="fade">
                                      <p:cBhvr>
                                        <p:cTn id="17" dur="500"/>
                                        <p:tgtEl>
                                          <p:spTgt spid="25190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1907">
                                            <p:txEl>
                                              <p:pRg st="5" end="5"/>
                                            </p:txEl>
                                          </p:spTgt>
                                        </p:tgtEl>
                                        <p:attrNameLst>
                                          <p:attrName>style.visibility</p:attrName>
                                        </p:attrNameLst>
                                      </p:cBhvr>
                                      <p:to>
                                        <p:strVal val="visible"/>
                                      </p:to>
                                    </p:set>
                                    <p:animEffect transition="in" filter="fade">
                                      <p:cBhvr>
                                        <p:cTn id="22" dur="500"/>
                                        <p:tgtEl>
                                          <p:spTgt spid="2519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E68AFDF3-0722-4E1E-AE59-1084C4D25D4C}"/>
              </a:ext>
            </a:extLst>
          </p:cNvPr>
          <p:cNvSpPr>
            <a:spLocks noGrp="1" noChangeArrowheads="1"/>
          </p:cNvSpPr>
          <p:nvPr>
            <p:ph type="title"/>
          </p:nvPr>
        </p:nvSpPr>
        <p:spPr/>
        <p:txBody>
          <a:bodyPr/>
          <a:lstStyle/>
          <a:p>
            <a:r>
              <a:rPr lang="en-US" altLang="en-US" sz="3400"/>
              <a:t>Other models used to describe Software System Development</a:t>
            </a:r>
          </a:p>
        </p:txBody>
      </p:sp>
      <p:sp>
        <p:nvSpPr>
          <p:cNvPr id="253955" name="Rectangle 3">
            <a:extLst>
              <a:ext uri="{FF2B5EF4-FFF2-40B4-BE49-F238E27FC236}">
                <a16:creationId xmlns:a16="http://schemas.microsoft.com/office/drawing/2014/main" id="{588AA415-DFBD-4482-8031-6D49422CCCAE}"/>
              </a:ext>
            </a:extLst>
          </p:cNvPr>
          <p:cNvSpPr>
            <a:spLocks noGrp="1" noChangeArrowheads="1"/>
          </p:cNvSpPr>
          <p:nvPr>
            <p:ph type="body" idx="1"/>
          </p:nvPr>
        </p:nvSpPr>
        <p:spPr>
          <a:xfrm>
            <a:off x="533400" y="1295400"/>
            <a:ext cx="6781800" cy="4800600"/>
          </a:xfrm>
        </p:spPr>
        <p:txBody>
          <a:bodyPr/>
          <a:lstStyle/>
          <a:p>
            <a:r>
              <a:rPr lang="en-US" altLang="en-US">
                <a:solidFill>
                  <a:srgbClr val="0006A3"/>
                </a:solidFill>
              </a:rPr>
              <a:t>Task Model:</a:t>
            </a:r>
            <a:endParaRPr lang="en-US" altLang="en-US"/>
          </a:p>
          <a:p>
            <a:pPr lvl="1"/>
            <a:r>
              <a:rPr lang="en-US" altLang="en-US">
                <a:solidFill>
                  <a:srgbClr val="FC0128"/>
                </a:solidFill>
              </a:rPr>
              <a:t>PERT Chart:</a:t>
            </a:r>
            <a:r>
              <a:rPr lang="en-US" altLang="en-US"/>
              <a:t> What are the dependencies between tasks?</a:t>
            </a:r>
          </a:p>
        </p:txBody>
      </p:sp>
      <p:pic>
        <p:nvPicPr>
          <p:cNvPr id="35844" name="Picture 2" descr="Diagram&#10;&#10;Description automatically generated">
            <a:extLst>
              <a:ext uri="{FF2B5EF4-FFF2-40B4-BE49-F238E27FC236}">
                <a16:creationId xmlns:a16="http://schemas.microsoft.com/office/drawing/2014/main" id="{D6AFFB74-6327-4827-83C3-CFB45F56D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3" y="2381250"/>
            <a:ext cx="7969250"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3955">
                                            <p:txEl>
                                              <p:pRg st="0" end="0"/>
                                            </p:txEl>
                                          </p:spTgt>
                                        </p:tgtEl>
                                        <p:attrNameLst>
                                          <p:attrName>style.visibility</p:attrName>
                                        </p:attrNameLst>
                                      </p:cBhvr>
                                      <p:to>
                                        <p:strVal val="visible"/>
                                      </p:to>
                                    </p:set>
                                    <p:animEffect transition="in" filter="fade">
                                      <p:cBhvr>
                                        <p:cTn id="7" dur="500"/>
                                        <p:tgtEl>
                                          <p:spTgt spid="25395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3955">
                                            <p:txEl>
                                              <p:pRg st="1" end="1"/>
                                            </p:txEl>
                                          </p:spTgt>
                                        </p:tgtEl>
                                        <p:attrNameLst>
                                          <p:attrName>style.visibility</p:attrName>
                                        </p:attrNameLst>
                                      </p:cBhvr>
                                      <p:to>
                                        <p:strVal val="visible"/>
                                      </p:to>
                                    </p:set>
                                    <p:animEffect transition="in" filter="fade">
                                      <p:cBhvr>
                                        <p:cTn id="10" dur="500"/>
                                        <p:tgtEl>
                                          <p:spTgt spid="2539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E4DB4506-C18B-4981-B333-E82C633055EA}"/>
              </a:ext>
            </a:extLst>
          </p:cNvPr>
          <p:cNvSpPr>
            <a:spLocks noGrp="1" noChangeArrowheads="1"/>
          </p:cNvSpPr>
          <p:nvPr>
            <p:ph type="title"/>
          </p:nvPr>
        </p:nvSpPr>
        <p:spPr>
          <a:xfrm>
            <a:off x="419100" y="222250"/>
            <a:ext cx="8382000" cy="863600"/>
          </a:xfrm>
        </p:spPr>
        <p:txBody>
          <a:bodyPr/>
          <a:lstStyle/>
          <a:p>
            <a:r>
              <a:rPr lang="en-US" altLang="en-US" sz="3400"/>
              <a:t>Also, models may be used to describe Software System Development</a:t>
            </a:r>
          </a:p>
        </p:txBody>
      </p:sp>
      <p:sp>
        <p:nvSpPr>
          <p:cNvPr id="253955" name="Rectangle 3">
            <a:extLst>
              <a:ext uri="{FF2B5EF4-FFF2-40B4-BE49-F238E27FC236}">
                <a16:creationId xmlns:a16="http://schemas.microsoft.com/office/drawing/2014/main" id="{6F34894D-8D92-46F2-9DC9-BBCE450ED1BF}"/>
              </a:ext>
            </a:extLst>
          </p:cNvPr>
          <p:cNvSpPr>
            <a:spLocks noGrp="1" noChangeArrowheads="1"/>
          </p:cNvSpPr>
          <p:nvPr>
            <p:ph type="body" idx="1"/>
          </p:nvPr>
        </p:nvSpPr>
        <p:spPr>
          <a:xfrm>
            <a:off x="533400" y="1085850"/>
            <a:ext cx="8153400" cy="5233988"/>
          </a:xfrm>
        </p:spPr>
        <p:txBody>
          <a:bodyPr/>
          <a:lstStyle/>
          <a:p>
            <a:r>
              <a:rPr lang="en-US" altLang="en-US">
                <a:solidFill>
                  <a:srgbClr val="0006A3"/>
                </a:solidFill>
              </a:rPr>
              <a:t>Task Model:</a:t>
            </a:r>
            <a:endParaRPr lang="en-US" altLang="en-US"/>
          </a:p>
          <a:p>
            <a:pPr lvl="1"/>
            <a:r>
              <a:rPr lang="en-US" altLang="en-US">
                <a:solidFill>
                  <a:srgbClr val="FC0128"/>
                </a:solidFill>
              </a:rPr>
              <a:t>Organization Chart:</a:t>
            </a:r>
            <a:r>
              <a:rPr lang="en-US" altLang="en-US"/>
              <a:t> What are the roles in the project?</a:t>
            </a:r>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r>
              <a:rPr lang="en-US" altLang="en-US">
                <a:solidFill>
                  <a:srgbClr val="0006A3"/>
                </a:solidFill>
              </a:rPr>
              <a:t>Issues Model:</a:t>
            </a:r>
            <a:endParaRPr lang="en-US" altLang="en-US"/>
          </a:p>
          <a:p>
            <a:pPr lvl="1"/>
            <a:r>
              <a:rPr lang="en-US" altLang="ja-JP">
                <a:latin typeface="ヒラギノ角ゴ Pro W3"/>
              </a:rPr>
              <a:t>W</a:t>
            </a:r>
            <a:r>
              <a:rPr lang="en-US" altLang="en-US"/>
              <a:t>hat are the open and closed issues? </a:t>
            </a:r>
          </a:p>
          <a:p>
            <a:pPr lvl="2"/>
            <a:r>
              <a:rPr lang="en-US" altLang="en-US"/>
              <a:t>What blocks me from continuing?</a:t>
            </a:r>
          </a:p>
          <a:p>
            <a:pPr lvl="1"/>
            <a:r>
              <a:rPr lang="en-US" altLang="en-US"/>
              <a:t>What constraints were imposed by the client?</a:t>
            </a:r>
          </a:p>
          <a:p>
            <a:pPr lvl="1"/>
            <a:r>
              <a:rPr lang="en-US" altLang="en-US"/>
              <a:t>What resolutions were made?</a:t>
            </a:r>
          </a:p>
          <a:p>
            <a:pPr lvl="2"/>
            <a:r>
              <a:rPr lang="en-US" altLang="en-US"/>
              <a:t>These lead to action items</a:t>
            </a:r>
          </a:p>
        </p:txBody>
      </p:sp>
      <p:pic>
        <p:nvPicPr>
          <p:cNvPr id="37892" name="Picture 2">
            <a:extLst>
              <a:ext uri="{FF2B5EF4-FFF2-40B4-BE49-F238E27FC236}">
                <a16:creationId xmlns:a16="http://schemas.microsoft.com/office/drawing/2014/main" id="{3EF73161-E64D-431E-B88A-4A4CE5DE5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888" y="1841500"/>
            <a:ext cx="37322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3955">
                                            <p:txEl>
                                              <p:pRg st="0" end="0"/>
                                            </p:txEl>
                                          </p:spTgt>
                                        </p:tgtEl>
                                        <p:attrNameLst>
                                          <p:attrName>style.visibility</p:attrName>
                                        </p:attrNameLst>
                                      </p:cBhvr>
                                      <p:to>
                                        <p:strVal val="visible"/>
                                      </p:to>
                                    </p:set>
                                    <p:animEffect transition="in" filter="fade">
                                      <p:cBhvr>
                                        <p:cTn id="7" dur="500"/>
                                        <p:tgtEl>
                                          <p:spTgt spid="25395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3955">
                                            <p:txEl>
                                              <p:pRg st="1" end="1"/>
                                            </p:txEl>
                                          </p:spTgt>
                                        </p:tgtEl>
                                        <p:attrNameLst>
                                          <p:attrName>style.visibility</p:attrName>
                                        </p:attrNameLst>
                                      </p:cBhvr>
                                      <p:to>
                                        <p:strVal val="visible"/>
                                      </p:to>
                                    </p:set>
                                    <p:animEffect transition="in" filter="fade">
                                      <p:cBhvr>
                                        <p:cTn id="10" dur="500"/>
                                        <p:tgtEl>
                                          <p:spTgt spid="25395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3955">
                                            <p:txEl>
                                              <p:pRg st="8" end="8"/>
                                            </p:txEl>
                                          </p:spTgt>
                                        </p:tgtEl>
                                        <p:attrNameLst>
                                          <p:attrName>style.visibility</p:attrName>
                                        </p:attrNameLst>
                                      </p:cBhvr>
                                      <p:to>
                                        <p:strVal val="visible"/>
                                      </p:to>
                                    </p:set>
                                    <p:animEffect transition="in" filter="fade">
                                      <p:cBhvr>
                                        <p:cTn id="15" dur="500"/>
                                        <p:tgtEl>
                                          <p:spTgt spid="253955">
                                            <p:txEl>
                                              <p:pRg st="8" end="8"/>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3955">
                                            <p:txEl>
                                              <p:pRg st="9" end="9"/>
                                            </p:txEl>
                                          </p:spTgt>
                                        </p:tgtEl>
                                        <p:attrNameLst>
                                          <p:attrName>style.visibility</p:attrName>
                                        </p:attrNameLst>
                                      </p:cBhvr>
                                      <p:to>
                                        <p:strVal val="visible"/>
                                      </p:to>
                                    </p:set>
                                    <p:animEffect transition="in" filter="fade">
                                      <p:cBhvr>
                                        <p:cTn id="18" dur="500"/>
                                        <p:tgtEl>
                                          <p:spTgt spid="253955">
                                            <p:txEl>
                                              <p:pRg st="9" end="9"/>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3955">
                                            <p:txEl>
                                              <p:pRg st="10" end="10"/>
                                            </p:txEl>
                                          </p:spTgt>
                                        </p:tgtEl>
                                        <p:attrNameLst>
                                          <p:attrName>style.visibility</p:attrName>
                                        </p:attrNameLst>
                                      </p:cBhvr>
                                      <p:to>
                                        <p:strVal val="visible"/>
                                      </p:to>
                                    </p:set>
                                    <p:animEffect transition="in" filter="fade">
                                      <p:cBhvr>
                                        <p:cTn id="21" dur="500"/>
                                        <p:tgtEl>
                                          <p:spTgt spid="253955">
                                            <p:txEl>
                                              <p:pRg st="10" end="1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3955">
                                            <p:txEl>
                                              <p:pRg st="11" end="11"/>
                                            </p:txEl>
                                          </p:spTgt>
                                        </p:tgtEl>
                                        <p:attrNameLst>
                                          <p:attrName>style.visibility</p:attrName>
                                        </p:attrNameLst>
                                      </p:cBhvr>
                                      <p:to>
                                        <p:strVal val="visible"/>
                                      </p:to>
                                    </p:set>
                                    <p:animEffect transition="in" filter="fade">
                                      <p:cBhvr>
                                        <p:cTn id="24" dur="500"/>
                                        <p:tgtEl>
                                          <p:spTgt spid="253955">
                                            <p:txEl>
                                              <p:pRg st="11" end="1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3955">
                                            <p:txEl>
                                              <p:pRg st="12" end="12"/>
                                            </p:txEl>
                                          </p:spTgt>
                                        </p:tgtEl>
                                        <p:attrNameLst>
                                          <p:attrName>style.visibility</p:attrName>
                                        </p:attrNameLst>
                                      </p:cBhvr>
                                      <p:to>
                                        <p:strVal val="visible"/>
                                      </p:to>
                                    </p:set>
                                    <p:animEffect transition="in" filter="fade">
                                      <p:cBhvr>
                                        <p:cTn id="27" dur="500"/>
                                        <p:tgtEl>
                                          <p:spTgt spid="253955">
                                            <p:txEl>
                                              <p:pRg st="12" end="1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3955">
                                            <p:txEl>
                                              <p:pRg st="13" end="13"/>
                                            </p:txEl>
                                          </p:spTgt>
                                        </p:tgtEl>
                                        <p:attrNameLst>
                                          <p:attrName>style.visibility</p:attrName>
                                        </p:attrNameLst>
                                      </p:cBhvr>
                                      <p:to>
                                        <p:strVal val="visible"/>
                                      </p:to>
                                    </p:set>
                                    <p:animEffect transition="in" filter="fade">
                                      <p:cBhvr>
                                        <p:cTn id="30" dur="500"/>
                                        <p:tgtEl>
                                          <p:spTgt spid="25395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57C9E16B-4496-4780-BA7D-ED4696020C53}"/>
              </a:ext>
            </a:extLst>
          </p:cNvPr>
          <p:cNvSpPr>
            <a:spLocks noGrp="1" noChangeArrowheads="1"/>
          </p:cNvSpPr>
          <p:nvPr>
            <p:ph type="title"/>
          </p:nvPr>
        </p:nvSpPr>
        <p:spPr>
          <a:xfrm>
            <a:off x="419100" y="222250"/>
            <a:ext cx="8389938" cy="863600"/>
          </a:xfrm>
        </p:spPr>
        <p:txBody>
          <a:bodyPr/>
          <a:lstStyle/>
          <a:p>
            <a:pPr>
              <a:defRPr/>
            </a:pPr>
            <a:r>
              <a:rPr lang="en-US" altLang="en-US" sz="3400" dirty="0">
                <a:ea typeface="ＭＳ Ｐゴシック" panose="020B0600070205080204" pitchFamily="34" charset="-128"/>
              </a:rPr>
              <a:t>Issue-Modeling - </a:t>
            </a:r>
            <a:r>
              <a:rPr lang="en-US" sz="2800" dirty="0">
                <a:solidFill>
                  <a:schemeClr val="accent2">
                    <a:lumMod val="50000"/>
                  </a:schemeClr>
                </a:solidFill>
                <a:latin typeface="Arial Rounded MT Bold" pitchFamily="34" charset="0"/>
                <a:ea typeface="ＭＳ Ｐゴシック" pitchFamily="-108" charset="-128"/>
              </a:rPr>
              <a:t>Knowledge acquisition </a:t>
            </a:r>
            <a:r>
              <a:rPr lang="en-US" sz="2800" dirty="0">
                <a:solidFill>
                  <a:schemeClr val="tx1"/>
                </a:solidFill>
                <a:latin typeface="Arial Rounded MT Bold" pitchFamily="34" charset="0"/>
                <a:ea typeface="ＭＳ Ｐゴシック" pitchFamily="-108" charset="-128"/>
              </a:rPr>
              <a:t>is</a:t>
            </a:r>
            <a:r>
              <a:rPr lang="en-US" sz="2800" dirty="0">
                <a:solidFill>
                  <a:schemeClr val="accent3">
                    <a:lumMod val="50000"/>
                  </a:schemeClr>
                </a:solidFill>
                <a:latin typeface="Arial Rounded MT Bold" pitchFamily="34" charset="0"/>
                <a:ea typeface="ＭＳ Ｐゴシック" pitchFamily="-108" charset="-128"/>
              </a:rPr>
              <a:t> </a:t>
            </a:r>
            <a:r>
              <a:rPr lang="en-US" sz="2800" dirty="0">
                <a:solidFill>
                  <a:schemeClr val="tx1"/>
                </a:solidFill>
                <a:latin typeface="Arial Rounded MT Bold" pitchFamily="34" charset="0"/>
                <a:ea typeface="ＭＳ Ｐゴシック" pitchFamily="-108" charset="-128"/>
              </a:rPr>
              <a:t>a nonlinear process</a:t>
            </a:r>
            <a:endParaRPr lang="en-US" altLang="en-US" sz="3400" dirty="0">
              <a:solidFill>
                <a:schemeClr val="tx1"/>
              </a:solidFill>
              <a:ea typeface="ＭＳ Ｐゴシック" panose="020B0600070205080204" pitchFamily="34" charset="-128"/>
            </a:endParaRPr>
          </a:p>
        </p:txBody>
      </p:sp>
      <p:sp>
        <p:nvSpPr>
          <p:cNvPr id="39939" name="Rectangle 3">
            <a:extLst>
              <a:ext uri="{FF2B5EF4-FFF2-40B4-BE49-F238E27FC236}">
                <a16:creationId xmlns:a16="http://schemas.microsoft.com/office/drawing/2014/main" id="{54C72147-7296-4FF4-8853-9F0AD9701CC4}"/>
              </a:ext>
            </a:extLst>
          </p:cNvPr>
          <p:cNvSpPr>
            <a:spLocks noChangeArrowheads="1"/>
          </p:cNvSpPr>
          <p:nvPr/>
        </p:nvSpPr>
        <p:spPr bwMode="auto">
          <a:xfrm>
            <a:off x="3810000" y="1066800"/>
            <a:ext cx="1600200" cy="1143000"/>
          </a:xfrm>
          <a:prstGeom prst="rect">
            <a:avLst/>
          </a:prstGeom>
          <a:solidFill>
            <a:srgbClr val="FC0128"/>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bg1"/>
                </a:solidFill>
                <a:latin typeface="Palatino"/>
              </a:rPr>
              <a:t>Issue:</a:t>
            </a:r>
          </a:p>
          <a:p>
            <a:pPr algn="ctr"/>
            <a:r>
              <a:rPr lang="en-US" altLang="en-US" sz="1800">
                <a:solidFill>
                  <a:schemeClr val="bg1"/>
                </a:solidFill>
                <a:latin typeface="Palatino"/>
              </a:rPr>
              <a:t>What is the </a:t>
            </a:r>
          </a:p>
          <a:p>
            <a:pPr algn="ctr"/>
            <a:r>
              <a:rPr lang="en-US" altLang="en-US" sz="1800">
                <a:solidFill>
                  <a:schemeClr val="bg1"/>
                </a:solidFill>
                <a:latin typeface="Palatino"/>
              </a:rPr>
              <a:t>Center of the </a:t>
            </a:r>
          </a:p>
          <a:p>
            <a:pPr algn="ctr"/>
            <a:r>
              <a:rPr lang="en-US" altLang="en-US" sz="1800">
                <a:solidFill>
                  <a:schemeClr val="bg1"/>
                </a:solidFill>
                <a:latin typeface="Palatino"/>
              </a:rPr>
              <a:t>Universe?</a:t>
            </a:r>
          </a:p>
        </p:txBody>
      </p:sp>
      <p:grpSp>
        <p:nvGrpSpPr>
          <p:cNvPr id="2" name="Group 4">
            <a:extLst>
              <a:ext uri="{FF2B5EF4-FFF2-40B4-BE49-F238E27FC236}">
                <a16:creationId xmlns:a16="http://schemas.microsoft.com/office/drawing/2014/main" id="{F0AA95CD-B2F4-4DFF-AD94-0AECF4880FD5}"/>
              </a:ext>
            </a:extLst>
          </p:cNvPr>
          <p:cNvGrpSpPr>
            <a:grpSpLocks/>
          </p:cNvGrpSpPr>
          <p:nvPr/>
        </p:nvGrpSpPr>
        <p:grpSpPr bwMode="auto">
          <a:xfrm>
            <a:off x="2209800" y="2209800"/>
            <a:ext cx="2362200" cy="1447800"/>
            <a:chOff x="1392" y="1392"/>
            <a:chExt cx="1488" cy="912"/>
          </a:xfrm>
        </p:grpSpPr>
        <p:sp>
          <p:nvSpPr>
            <p:cNvPr id="39957" name="Rectangle 5">
              <a:extLst>
                <a:ext uri="{FF2B5EF4-FFF2-40B4-BE49-F238E27FC236}">
                  <a16:creationId xmlns:a16="http://schemas.microsoft.com/office/drawing/2014/main" id="{D9AF0FE3-A60E-4BDC-859B-F5CA1C723AD6}"/>
                </a:ext>
              </a:extLst>
            </p:cNvPr>
            <p:cNvSpPr>
              <a:spLocks noChangeArrowheads="1"/>
            </p:cNvSpPr>
            <p:nvPr/>
          </p:nvSpPr>
          <p:spPr bwMode="auto">
            <a:xfrm>
              <a:off x="1392" y="1728"/>
              <a:ext cx="1008" cy="576"/>
            </a:xfrm>
            <a:prstGeom prst="rect">
              <a:avLst/>
            </a:prstGeom>
            <a:solidFill>
              <a:srgbClr val="06F817"/>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Proposal1:</a:t>
              </a:r>
            </a:p>
            <a:p>
              <a:pPr algn="ctr"/>
              <a:r>
                <a:rPr lang="en-US" altLang="en-US" sz="1800">
                  <a:solidFill>
                    <a:schemeClr val="tx1"/>
                  </a:solidFill>
                  <a:latin typeface="Palatino"/>
                </a:rPr>
                <a:t> </a:t>
              </a:r>
              <a:r>
                <a:rPr lang="en-US" altLang="en-US" sz="2000">
                  <a:solidFill>
                    <a:schemeClr val="tx1"/>
                  </a:solidFill>
                  <a:latin typeface="Times" panose="02020603050405020304" pitchFamily="18" charset="0"/>
                </a:rPr>
                <a:t>The earth!</a:t>
              </a:r>
              <a:r>
                <a:rPr lang="en-US" altLang="en-US" sz="1800">
                  <a:solidFill>
                    <a:schemeClr val="tx1"/>
                  </a:solidFill>
                  <a:latin typeface="Palatino"/>
                </a:rPr>
                <a:t> </a:t>
              </a:r>
            </a:p>
          </p:txBody>
        </p:sp>
        <p:sp>
          <p:nvSpPr>
            <p:cNvPr id="39958" name="Line 6">
              <a:extLst>
                <a:ext uri="{FF2B5EF4-FFF2-40B4-BE49-F238E27FC236}">
                  <a16:creationId xmlns:a16="http://schemas.microsoft.com/office/drawing/2014/main" id="{566EAA6D-EABE-4072-A359-EF374143DDA5}"/>
                </a:ext>
              </a:extLst>
            </p:cNvPr>
            <p:cNvSpPr>
              <a:spLocks noChangeShapeType="1"/>
            </p:cNvSpPr>
            <p:nvPr/>
          </p:nvSpPr>
          <p:spPr bwMode="auto">
            <a:xfrm flipH="1">
              <a:off x="1968" y="1392"/>
              <a:ext cx="912"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 name="Group 7">
            <a:extLst>
              <a:ext uri="{FF2B5EF4-FFF2-40B4-BE49-F238E27FC236}">
                <a16:creationId xmlns:a16="http://schemas.microsoft.com/office/drawing/2014/main" id="{B929ACC8-9A06-4863-8C66-4344C61E2934}"/>
              </a:ext>
            </a:extLst>
          </p:cNvPr>
          <p:cNvGrpSpPr>
            <a:grpSpLocks/>
          </p:cNvGrpSpPr>
          <p:nvPr/>
        </p:nvGrpSpPr>
        <p:grpSpPr bwMode="auto">
          <a:xfrm>
            <a:off x="4724400" y="2209800"/>
            <a:ext cx="2590800" cy="1371600"/>
            <a:chOff x="2976" y="1392"/>
            <a:chExt cx="1632" cy="864"/>
          </a:xfrm>
        </p:grpSpPr>
        <p:sp>
          <p:nvSpPr>
            <p:cNvPr id="39955" name="Rectangle 8">
              <a:extLst>
                <a:ext uri="{FF2B5EF4-FFF2-40B4-BE49-F238E27FC236}">
                  <a16:creationId xmlns:a16="http://schemas.microsoft.com/office/drawing/2014/main" id="{8BFB4C17-519E-4049-A6E2-9E949D6AC63D}"/>
                </a:ext>
              </a:extLst>
            </p:cNvPr>
            <p:cNvSpPr>
              <a:spLocks noChangeArrowheads="1"/>
            </p:cNvSpPr>
            <p:nvPr/>
          </p:nvSpPr>
          <p:spPr bwMode="auto">
            <a:xfrm>
              <a:off x="3600" y="1728"/>
              <a:ext cx="1008" cy="528"/>
            </a:xfrm>
            <a:prstGeom prst="rect">
              <a:avLst/>
            </a:prstGeom>
            <a:solidFill>
              <a:srgbClr val="06F817"/>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Proposal2:</a:t>
              </a:r>
            </a:p>
            <a:p>
              <a:pPr algn="ctr"/>
              <a:r>
                <a:rPr lang="en-US" altLang="en-US" sz="1800">
                  <a:solidFill>
                    <a:schemeClr val="tx1"/>
                  </a:solidFill>
                  <a:latin typeface="Palatino"/>
                </a:rPr>
                <a:t>The sun</a:t>
              </a:r>
              <a:r>
                <a:rPr lang="en-US" altLang="en-US" sz="2000">
                  <a:solidFill>
                    <a:schemeClr val="tx1"/>
                  </a:solidFill>
                  <a:latin typeface="Times" panose="02020603050405020304" pitchFamily="18" charset="0"/>
                </a:rPr>
                <a:t>!</a:t>
              </a:r>
              <a:r>
                <a:rPr lang="en-US" altLang="en-US" sz="1800">
                  <a:solidFill>
                    <a:schemeClr val="tx1"/>
                  </a:solidFill>
                  <a:latin typeface="Palatino"/>
                </a:rPr>
                <a:t> </a:t>
              </a:r>
            </a:p>
          </p:txBody>
        </p:sp>
        <p:sp>
          <p:nvSpPr>
            <p:cNvPr id="39956" name="Line 9">
              <a:extLst>
                <a:ext uri="{FF2B5EF4-FFF2-40B4-BE49-F238E27FC236}">
                  <a16:creationId xmlns:a16="http://schemas.microsoft.com/office/drawing/2014/main" id="{A02CE0AF-0106-44D1-8A30-E9DD17DC66FA}"/>
                </a:ext>
              </a:extLst>
            </p:cNvPr>
            <p:cNvSpPr>
              <a:spLocks noChangeShapeType="1"/>
            </p:cNvSpPr>
            <p:nvPr/>
          </p:nvSpPr>
          <p:spPr bwMode="auto">
            <a:xfrm>
              <a:off x="2976" y="1392"/>
              <a:ext cx="1104"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 name="Group 10">
            <a:extLst>
              <a:ext uri="{FF2B5EF4-FFF2-40B4-BE49-F238E27FC236}">
                <a16:creationId xmlns:a16="http://schemas.microsoft.com/office/drawing/2014/main" id="{6ABFB748-488E-4040-942F-C90C10768761}"/>
              </a:ext>
            </a:extLst>
          </p:cNvPr>
          <p:cNvGrpSpPr>
            <a:grpSpLocks/>
          </p:cNvGrpSpPr>
          <p:nvPr/>
        </p:nvGrpSpPr>
        <p:grpSpPr bwMode="auto">
          <a:xfrm>
            <a:off x="6515100" y="3581400"/>
            <a:ext cx="2324100" cy="1524000"/>
            <a:chOff x="4104" y="2112"/>
            <a:chExt cx="1464" cy="960"/>
          </a:xfrm>
        </p:grpSpPr>
        <p:sp>
          <p:nvSpPr>
            <p:cNvPr id="256011" name="Rectangle 11">
              <a:extLst>
                <a:ext uri="{FF2B5EF4-FFF2-40B4-BE49-F238E27FC236}">
                  <a16:creationId xmlns:a16="http://schemas.microsoft.com/office/drawing/2014/main" id="{3FDEB8C7-5514-4B7B-B8CC-8C0F7D71FC35}"/>
                </a:ext>
              </a:extLst>
            </p:cNvPr>
            <p:cNvSpPr>
              <a:spLocks noChangeArrowheads="1"/>
            </p:cNvSpPr>
            <p:nvPr/>
          </p:nvSpPr>
          <p:spPr bwMode="auto">
            <a:xfrm>
              <a:off x="4416" y="2496"/>
              <a:ext cx="1152" cy="576"/>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r>
                <a:rPr lang="en-US" altLang="en-US" sz="1800">
                  <a:solidFill>
                    <a:schemeClr val="tx1"/>
                  </a:solidFill>
                  <a:latin typeface="Palatino" charset="0"/>
                </a:rPr>
                <a:t>Pro:</a:t>
              </a:r>
            </a:p>
            <a:p>
              <a:pPr algn="ctr">
                <a:defRPr/>
              </a:pPr>
              <a:r>
                <a:rPr lang="en-US" altLang="en-US" sz="1800">
                  <a:solidFill>
                    <a:schemeClr val="tx1"/>
                  </a:solidFill>
                  <a:latin typeface="Palatino" charset="0"/>
                </a:rPr>
                <a:t> </a:t>
              </a:r>
              <a:r>
                <a:rPr lang="en-US" altLang="en-US" sz="2000">
                  <a:solidFill>
                    <a:schemeClr val="tx1"/>
                  </a:solidFill>
                  <a:latin typeface="Times" panose="02020603050405020304" pitchFamily="18" charset="0"/>
                </a:rPr>
                <a:t>Copernicus</a:t>
              </a:r>
            </a:p>
            <a:p>
              <a:pPr algn="ctr">
                <a:defRPr/>
              </a:pPr>
              <a:r>
                <a:rPr lang="en-US" altLang="en-US" sz="2000">
                  <a:solidFill>
                    <a:schemeClr val="tx1"/>
                  </a:solidFill>
                  <a:latin typeface="Times" panose="02020603050405020304" pitchFamily="18" charset="0"/>
                </a:rPr>
                <a:t>says so. </a:t>
              </a:r>
              <a:r>
                <a:rPr lang="en-US" altLang="en-US" sz="1800">
                  <a:solidFill>
                    <a:schemeClr val="tx1"/>
                  </a:solidFill>
                  <a:latin typeface="Palatino" charset="0"/>
                </a:rPr>
                <a:t> </a:t>
              </a:r>
            </a:p>
          </p:txBody>
        </p:sp>
        <p:cxnSp>
          <p:nvCxnSpPr>
            <p:cNvPr id="39954" name="AutoShape 12">
              <a:extLst>
                <a:ext uri="{FF2B5EF4-FFF2-40B4-BE49-F238E27FC236}">
                  <a16:creationId xmlns:a16="http://schemas.microsoft.com/office/drawing/2014/main" id="{98EF8E7F-B8B6-4C96-A075-D780992E6640}"/>
                </a:ext>
              </a:extLst>
            </p:cNvPr>
            <p:cNvCxnSpPr>
              <a:cxnSpLocks noChangeShapeType="1"/>
              <a:stCxn id="39955" idx="2"/>
              <a:endCxn id="256011" idx="0"/>
            </p:cNvCxnSpPr>
            <p:nvPr/>
          </p:nvCxnSpPr>
          <p:spPr bwMode="auto">
            <a:xfrm>
              <a:off x="4104" y="2112"/>
              <a:ext cx="888" cy="38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5" name="Group 13">
            <a:extLst>
              <a:ext uri="{FF2B5EF4-FFF2-40B4-BE49-F238E27FC236}">
                <a16:creationId xmlns:a16="http://schemas.microsoft.com/office/drawing/2014/main" id="{34D97C8F-0B2E-4C83-AC9B-F313B53A2ACF}"/>
              </a:ext>
            </a:extLst>
          </p:cNvPr>
          <p:cNvGrpSpPr>
            <a:grpSpLocks/>
          </p:cNvGrpSpPr>
          <p:nvPr/>
        </p:nvGrpSpPr>
        <p:grpSpPr bwMode="auto">
          <a:xfrm>
            <a:off x="381000" y="3657600"/>
            <a:ext cx="2628900" cy="1524000"/>
            <a:chOff x="240" y="2160"/>
            <a:chExt cx="1656" cy="960"/>
          </a:xfrm>
        </p:grpSpPr>
        <p:sp>
          <p:nvSpPr>
            <p:cNvPr id="256014" name="Rectangle 14">
              <a:extLst>
                <a:ext uri="{FF2B5EF4-FFF2-40B4-BE49-F238E27FC236}">
                  <a16:creationId xmlns:a16="http://schemas.microsoft.com/office/drawing/2014/main" id="{984A3A81-1EF8-4382-945F-D4682D96C7C2}"/>
                </a:ext>
              </a:extLst>
            </p:cNvPr>
            <p:cNvSpPr>
              <a:spLocks noChangeArrowheads="1"/>
            </p:cNvSpPr>
            <p:nvPr/>
          </p:nvSpPr>
          <p:spPr bwMode="auto">
            <a:xfrm>
              <a:off x="240" y="2400"/>
              <a:ext cx="1008" cy="720"/>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r>
                <a:rPr lang="en-US" altLang="en-US" sz="1800">
                  <a:solidFill>
                    <a:schemeClr val="tx1"/>
                  </a:solidFill>
                  <a:latin typeface="Palatino" charset="0"/>
                </a:rPr>
                <a:t>Pro:</a:t>
              </a:r>
            </a:p>
            <a:p>
              <a:pPr algn="ctr">
                <a:defRPr/>
              </a:pPr>
              <a:r>
                <a:rPr lang="en-US" altLang="en-US" sz="1800">
                  <a:solidFill>
                    <a:schemeClr val="tx1"/>
                  </a:solidFill>
                  <a:latin typeface="Palatino" charset="0"/>
                </a:rPr>
                <a:t> </a:t>
              </a:r>
              <a:r>
                <a:rPr lang="en-US" altLang="en-US" sz="2000">
                  <a:solidFill>
                    <a:schemeClr val="tx1"/>
                  </a:solidFill>
                  <a:latin typeface="Times" panose="02020603050405020304" pitchFamily="18" charset="0"/>
                </a:rPr>
                <a:t>Aristotle</a:t>
              </a:r>
            </a:p>
            <a:p>
              <a:pPr algn="ctr">
                <a:defRPr/>
              </a:pPr>
              <a:r>
                <a:rPr lang="en-US" altLang="en-US" sz="2000">
                  <a:solidFill>
                    <a:schemeClr val="tx1"/>
                  </a:solidFill>
                  <a:latin typeface="Times" panose="02020603050405020304" pitchFamily="18" charset="0"/>
                </a:rPr>
                <a:t>says so. </a:t>
              </a:r>
              <a:r>
                <a:rPr lang="en-US" altLang="en-US" sz="1800">
                  <a:solidFill>
                    <a:schemeClr val="tx1"/>
                  </a:solidFill>
                  <a:latin typeface="Palatino" charset="0"/>
                </a:rPr>
                <a:t> </a:t>
              </a:r>
            </a:p>
          </p:txBody>
        </p:sp>
        <p:cxnSp>
          <p:nvCxnSpPr>
            <p:cNvPr id="39952" name="AutoShape 15">
              <a:extLst>
                <a:ext uri="{FF2B5EF4-FFF2-40B4-BE49-F238E27FC236}">
                  <a16:creationId xmlns:a16="http://schemas.microsoft.com/office/drawing/2014/main" id="{078D6568-3012-40CD-B3BB-62DB1FE56308}"/>
                </a:ext>
              </a:extLst>
            </p:cNvPr>
            <p:cNvCxnSpPr>
              <a:cxnSpLocks noChangeShapeType="1"/>
              <a:stCxn id="39957" idx="2"/>
              <a:endCxn id="256014" idx="0"/>
            </p:cNvCxnSpPr>
            <p:nvPr/>
          </p:nvCxnSpPr>
          <p:spPr bwMode="auto">
            <a:xfrm flipH="1">
              <a:off x="744" y="2160"/>
              <a:ext cx="1152" cy="24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6" name="Group 16">
            <a:extLst>
              <a:ext uri="{FF2B5EF4-FFF2-40B4-BE49-F238E27FC236}">
                <a16:creationId xmlns:a16="http://schemas.microsoft.com/office/drawing/2014/main" id="{CA2954E6-A444-49E2-B154-48E2A09037F2}"/>
              </a:ext>
            </a:extLst>
          </p:cNvPr>
          <p:cNvGrpSpPr>
            <a:grpSpLocks/>
          </p:cNvGrpSpPr>
          <p:nvPr/>
        </p:nvGrpSpPr>
        <p:grpSpPr bwMode="auto">
          <a:xfrm>
            <a:off x="1524000" y="3657600"/>
            <a:ext cx="2286000" cy="2667000"/>
            <a:chOff x="960" y="2160"/>
            <a:chExt cx="1440" cy="1680"/>
          </a:xfrm>
        </p:grpSpPr>
        <p:sp>
          <p:nvSpPr>
            <p:cNvPr id="256017" name="Rectangle 17">
              <a:extLst>
                <a:ext uri="{FF2B5EF4-FFF2-40B4-BE49-F238E27FC236}">
                  <a16:creationId xmlns:a16="http://schemas.microsoft.com/office/drawing/2014/main" id="{4E3B470B-3ED6-4C5D-A860-75F9620F38D1}"/>
                </a:ext>
              </a:extLst>
            </p:cNvPr>
            <p:cNvSpPr>
              <a:spLocks noChangeArrowheads="1"/>
            </p:cNvSpPr>
            <p:nvPr/>
          </p:nvSpPr>
          <p:spPr bwMode="auto">
            <a:xfrm>
              <a:off x="960" y="3216"/>
              <a:ext cx="1440" cy="624"/>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r>
                <a:rPr lang="en-US" altLang="en-US" sz="1800">
                  <a:solidFill>
                    <a:schemeClr val="tx1"/>
                  </a:solidFill>
                  <a:latin typeface="Palatino" charset="0"/>
                </a:rPr>
                <a:t>Pro:</a:t>
              </a:r>
            </a:p>
            <a:p>
              <a:pPr algn="ctr">
                <a:defRPr/>
              </a:pPr>
              <a:r>
                <a:rPr lang="en-US" altLang="en-US" sz="1800">
                  <a:solidFill>
                    <a:schemeClr val="tx1"/>
                  </a:solidFill>
                  <a:latin typeface="Palatino" charset="0"/>
                </a:rPr>
                <a:t> </a:t>
              </a:r>
              <a:r>
                <a:rPr lang="en-US" altLang="en-US" sz="2000">
                  <a:solidFill>
                    <a:schemeClr val="tx1"/>
                  </a:solidFill>
                  <a:latin typeface="Times" panose="02020603050405020304" pitchFamily="18" charset="0"/>
                </a:rPr>
                <a:t>Change will disturb </a:t>
              </a:r>
            </a:p>
            <a:p>
              <a:pPr algn="ctr">
                <a:defRPr/>
              </a:pPr>
              <a:r>
                <a:rPr lang="en-US" altLang="en-US" sz="2000">
                  <a:solidFill>
                    <a:schemeClr val="tx1"/>
                  </a:solidFill>
                  <a:latin typeface="Times" panose="02020603050405020304" pitchFamily="18" charset="0"/>
                </a:rPr>
                <a:t>the people.</a:t>
              </a:r>
              <a:endParaRPr lang="en-US" altLang="en-US" sz="1800">
                <a:solidFill>
                  <a:schemeClr val="tx1"/>
                </a:solidFill>
                <a:latin typeface="Palatino" charset="0"/>
              </a:endParaRPr>
            </a:p>
          </p:txBody>
        </p:sp>
        <p:cxnSp>
          <p:nvCxnSpPr>
            <p:cNvPr id="39950" name="AutoShape 18">
              <a:extLst>
                <a:ext uri="{FF2B5EF4-FFF2-40B4-BE49-F238E27FC236}">
                  <a16:creationId xmlns:a16="http://schemas.microsoft.com/office/drawing/2014/main" id="{4E8DED2D-A5F3-4BDD-A8CB-572DFFD30272}"/>
                </a:ext>
              </a:extLst>
            </p:cNvPr>
            <p:cNvCxnSpPr>
              <a:cxnSpLocks noChangeShapeType="1"/>
              <a:stCxn id="39957" idx="2"/>
              <a:endCxn id="256017" idx="0"/>
            </p:cNvCxnSpPr>
            <p:nvPr/>
          </p:nvCxnSpPr>
          <p:spPr bwMode="auto">
            <a:xfrm flipH="1">
              <a:off x="1680" y="2160"/>
              <a:ext cx="216" cy="1056"/>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7" name="Group 19">
            <a:extLst>
              <a:ext uri="{FF2B5EF4-FFF2-40B4-BE49-F238E27FC236}">
                <a16:creationId xmlns:a16="http://schemas.microsoft.com/office/drawing/2014/main" id="{20A19710-B012-4684-9F85-C4C6479A7DE1}"/>
              </a:ext>
            </a:extLst>
          </p:cNvPr>
          <p:cNvGrpSpPr>
            <a:grpSpLocks/>
          </p:cNvGrpSpPr>
          <p:nvPr/>
        </p:nvGrpSpPr>
        <p:grpSpPr bwMode="auto">
          <a:xfrm>
            <a:off x="3009900" y="3657600"/>
            <a:ext cx="3390900" cy="1905000"/>
            <a:chOff x="1896" y="2160"/>
            <a:chExt cx="2136" cy="1200"/>
          </a:xfrm>
        </p:grpSpPr>
        <p:sp>
          <p:nvSpPr>
            <p:cNvPr id="256020" name="Rectangle 20">
              <a:extLst>
                <a:ext uri="{FF2B5EF4-FFF2-40B4-BE49-F238E27FC236}">
                  <a16:creationId xmlns:a16="http://schemas.microsoft.com/office/drawing/2014/main" id="{09FB9358-0B65-4D9E-B52C-CCCE54B81CBA}"/>
                </a:ext>
              </a:extLst>
            </p:cNvPr>
            <p:cNvSpPr>
              <a:spLocks noChangeArrowheads="1"/>
            </p:cNvSpPr>
            <p:nvPr/>
          </p:nvSpPr>
          <p:spPr bwMode="auto">
            <a:xfrm>
              <a:off x="2496" y="2640"/>
              <a:ext cx="1536" cy="720"/>
            </a:xfrm>
            <a:prstGeom prst="rect">
              <a:avLst/>
            </a:prstGeom>
            <a:gradFill rotWithShape="0">
              <a:gsLst>
                <a:gs pos="0">
                  <a:schemeClr val="bg1">
                    <a:gamma/>
                    <a:shade val="46275"/>
                    <a:invGamma/>
                  </a:schemeClr>
                </a:gs>
                <a:gs pos="100000">
                  <a:schemeClr val="bg1"/>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r>
                <a:rPr lang="en-US" altLang="en-US" sz="1800">
                  <a:solidFill>
                    <a:schemeClr val="tx1"/>
                  </a:solidFill>
                  <a:latin typeface="Times" panose="02020603050405020304" pitchFamily="18" charset="0"/>
                </a:rPr>
                <a:t>Con: </a:t>
              </a:r>
            </a:p>
            <a:p>
              <a:pPr algn="ctr">
                <a:defRPr/>
              </a:pPr>
              <a:r>
                <a:rPr lang="en-US" altLang="en-US" sz="1800">
                  <a:solidFill>
                    <a:schemeClr val="tx1"/>
                  </a:solidFill>
                  <a:latin typeface="Times" panose="02020603050405020304" pitchFamily="18" charset="0"/>
                </a:rPr>
                <a:t>Jupiter’s moons rotate  </a:t>
              </a:r>
            </a:p>
            <a:p>
              <a:pPr algn="ctr">
                <a:defRPr/>
              </a:pPr>
              <a:r>
                <a:rPr lang="en-US" altLang="en-US" sz="1800">
                  <a:solidFill>
                    <a:schemeClr val="tx1"/>
                  </a:solidFill>
                  <a:latin typeface="Times" panose="02020603050405020304" pitchFamily="18" charset="0"/>
                </a:rPr>
                <a:t>around Jupiter, not </a:t>
              </a:r>
            </a:p>
            <a:p>
              <a:pPr algn="ctr">
                <a:defRPr/>
              </a:pPr>
              <a:r>
                <a:rPr lang="en-US" altLang="en-US" sz="1800">
                  <a:solidFill>
                    <a:schemeClr val="tx1"/>
                  </a:solidFill>
                  <a:latin typeface="Times" panose="02020603050405020304" pitchFamily="18" charset="0"/>
                </a:rPr>
                <a:t>around Earth.</a:t>
              </a:r>
              <a:endParaRPr lang="en-US" altLang="en-US" sz="2800" b="0">
                <a:solidFill>
                  <a:schemeClr val="tx1"/>
                </a:solidFill>
                <a:latin typeface="Times" panose="02020603050405020304" pitchFamily="18" charset="0"/>
              </a:endParaRPr>
            </a:p>
          </p:txBody>
        </p:sp>
        <p:cxnSp>
          <p:nvCxnSpPr>
            <p:cNvPr id="39948" name="AutoShape 21">
              <a:extLst>
                <a:ext uri="{FF2B5EF4-FFF2-40B4-BE49-F238E27FC236}">
                  <a16:creationId xmlns:a16="http://schemas.microsoft.com/office/drawing/2014/main" id="{79F743E4-5735-4DA0-BAE7-5728DFEC71F6}"/>
                </a:ext>
              </a:extLst>
            </p:cNvPr>
            <p:cNvCxnSpPr>
              <a:cxnSpLocks noChangeShapeType="1"/>
              <a:stCxn id="39957" idx="2"/>
              <a:endCxn id="256020" idx="0"/>
            </p:cNvCxnSpPr>
            <p:nvPr/>
          </p:nvCxnSpPr>
          <p:spPr bwMode="auto">
            <a:xfrm>
              <a:off x="1896" y="2160"/>
              <a:ext cx="1368" cy="48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
        <p:nvSpPr>
          <p:cNvPr id="39946" name="AutoShape 22">
            <a:hlinkClick r:id="" action="ppaction://noaction" highlightClick="1"/>
            <a:extLst>
              <a:ext uri="{FF2B5EF4-FFF2-40B4-BE49-F238E27FC236}">
                <a16:creationId xmlns:a16="http://schemas.microsoft.com/office/drawing/2014/main" id="{2F6AA3B0-5C84-4B2F-AFFB-E7DF194E7379}"/>
              </a:ext>
            </a:extLst>
          </p:cNvPr>
          <p:cNvSpPr>
            <a:spLocks noChangeArrowheads="1"/>
          </p:cNvSpPr>
          <p:nvPr/>
        </p:nvSpPr>
        <p:spPr bwMode="auto">
          <a:xfrm>
            <a:off x="7086600" y="6477000"/>
            <a:ext cx="280988" cy="152400"/>
          </a:xfrm>
          <a:prstGeom prst="actionButtonReturn">
            <a:avLst/>
          </a:prstGeom>
          <a:solidFill>
            <a:srgbClr val="FC0128"/>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a:extLst>
              <a:ext uri="{FF2B5EF4-FFF2-40B4-BE49-F238E27FC236}">
                <a16:creationId xmlns:a16="http://schemas.microsoft.com/office/drawing/2014/main" id="{6E2F1E69-57FB-4E9B-9A4B-11204BFE5B14}"/>
              </a:ext>
            </a:extLst>
          </p:cNvPr>
          <p:cNvSpPr>
            <a:spLocks noChangeArrowheads="1"/>
          </p:cNvSpPr>
          <p:nvPr/>
        </p:nvSpPr>
        <p:spPr bwMode="auto">
          <a:xfrm>
            <a:off x="3810000" y="1066800"/>
            <a:ext cx="1600200" cy="1143000"/>
          </a:xfrm>
          <a:prstGeom prst="rect">
            <a:avLst/>
          </a:prstGeom>
          <a:solidFill>
            <a:srgbClr val="FC0128"/>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bg1"/>
                </a:solidFill>
                <a:latin typeface="Palatino"/>
              </a:rPr>
              <a:t>Issue:</a:t>
            </a:r>
          </a:p>
          <a:p>
            <a:pPr algn="ctr"/>
            <a:r>
              <a:rPr lang="en-US" altLang="en-US" sz="1800">
                <a:solidFill>
                  <a:schemeClr val="bg1"/>
                </a:solidFill>
                <a:latin typeface="Palatino"/>
              </a:rPr>
              <a:t>What is the </a:t>
            </a:r>
          </a:p>
          <a:p>
            <a:pPr algn="ctr"/>
            <a:r>
              <a:rPr lang="en-US" altLang="en-US" sz="1800">
                <a:solidFill>
                  <a:schemeClr val="bg1"/>
                </a:solidFill>
                <a:latin typeface="Palatino"/>
              </a:rPr>
              <a:t>Center of the </a:t>
            </a:r>
          </a:p>
          <a:p>
            <a:pPr algn="ctr"/>
            <a:r>
              <a:rPr lang="en-US" altLang="en-US" sz="1800">
                <a:solidFill>
                  <a:schemeClr val="bg1"/>
                </a:solidFill>
                <a:latin typeface="Palatino"/>
              </a:rPr>
              <a:t>Universe?</a:t>
            </a:r>
          </a:p>
        </p:txBody>
      </p:sp>
      <p:grpSp>
        <p:nvGrpSpPr>
          <p:cNvPr id="41987" name="Group 4">
            <a:extLst>
              <a:ext uri="{FF2B5EF4-FFF2-40B4-BE49-F238E27FC236}">
                <a16:creationId xmlns:a16="http://schemas.microsoft.com/office/drawing/2014/main" id="{0071669D-0784-4C96-BF49-4FB6C237E31D}"/>
              </a:ext>
            </a:extLst>
          </p:cNvPr>
          <p:cNvGrpSpPr>
            <a:grpSpLocks/>
          </p:cNvGrpSpPr>
          <p:nvPr/>
        </p:nvGrpSpPr>
        <p:grpSpPr bwMode="auto">
          <a:xfrm>
            <a:off x="2209800" y="2209800"/>
            <a:ext cx="2362200" cy="1447800"/>
            <a:chOff x="1392" y="1392"/>
            <a:chExt cx="1488" cy="912"/>
          </a:xfrm>
        </p:grpSpPr>
        <p:sp>
          <p:nvSpPr>
            <p:cNvPr id="42008" name="Rectangle 5">
              <a:extLst>
                <a:ext uri="{FF2B5EF4-FFF2-40B4-BE49-F238E27FC236}">
                  <a16:creationId xmlns:a16="http://schemas.microsoft.com/office/drawing/2014/main" id="{D4C563F0-3640-4394-8A03-2F05E06563D7}"/>
                </a:ext>
              </a:extLst>
            </p:cNvPr>
            <p:cNvSpPr>
              <a:spLocks noChangeArrowheads="1"/>
            </p:cNvSpPr>
            <p:nvPr/>
          </p:nvSpPr>
          <p:spPr bwMode="auto">
            <a:xfrm>
              <a:off x="1392" y="1728"/>
              <a:ext cx="1008" cy="576"/>
            </a:xfrm>
            <a:prstGeom prst="rect">
              <a:avLst/>
            </a:prstGeom>
            <a:solidFill>
              <a:srgbClr val="06F817"/>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Proposal1:</a:t>
              </a:r>
            </a:p>
            <a:p>
              <a:pPr algn="ctr"/>
              <a:r>
                <a:rPr lang="en-US" altLang="en-US" sz="1800">
                  <a:solidFill>
                    <a:schemeClr val="tx1"/>
                  </a:solidFill>
                  <a:latin typeface="Palatino"/>
                </a:rPr>
                <a:t> </a:t>
              </a:r>
              <a:r>
                <a:rPr lang="en-US" altLang="en-US" sz="2000">
                  <a:solidFill>
                    <a:schemeClr val="tx1"/>
                  </a:solidFill>
                  <a:latin typeface="Times" panose="02020603050405020304" pitchFamily="18" charset="0"/>
                </a:rPr>
                <a:t>The earth!</a:t>
              </a:r>
              <a:r>
                <a:rPr lang="en-US" altLang="en-US" sz="1800">
                  <a:solidFill>
                    <a:schemeClr val="tx1"/>
                  </a:solidFill>
                  <a:latin typeface="Palatino"/>
                </a:rPr>
                <a:t> </a:t>
              </a:r>
            </a:p>
          </p:txBody>
        </p:sp>
        <p:sp>
          <p:nvSpPr>
            <p:cNvPr id="42009" name="Line 6">
              <a:extLst>
                <a:ext uri="{FF2B5EF4-FFF2-40B4-BE49-F238E27FC236}">
                  <a16:creationId xmlns:a16="http://schemas.microsoft.com/office/drawing/2014/main" id="{FF8713BC-7B42-4C91-9901-2D02F574F15A}"/>
                </a:ext>
              </a:extLst>
            </p:cNvPr>
            <p:cNvSpPr>
              <a:spLocks noChangeShapeType="1"/>
            </p:cNvSpPr>
            <p:nvPr/>
          </p:nvSpPr>
          <p:spPr bwMode="auto">
            <a:xfrm flipH="1">
              <a:off x="1968" y="1392"/>
              <a:ext cx="912"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1988" name="Group 7">
            <a:extLst>
              <a:ext uri="{FF2B5EF4-FFF2-40B4-BE49-F238E27FC236}">
                <a16:creationId xmlns:a16="http://schemas.microsoft.com/office/drawing/2014/main" id="{2B649181-CBCF-4184-B62E-88D5EC6E879A}"/>
              </a:ext>
            </a:extLst>
          </p:cNvPr>
          <p:cNvGrpSpPr>
            <a:grpSpLocks/>
          </p:cNvGrpSpPr>
          <p:nvPr/>
        </p:nvGrpSpPr>
        <p:grpSpPr bwMode="auto">
          <a:xfrm>
            <a:off x="4724400" y="2209800"/>
            <a:ext cx="2590800" cy="1371600"/>
            <a:chOff x="2976" y="1392"/>
            <a:chExt cx="1632" cy="864"/>
          </a:xfrm>
        </p:grpSpPr>
        <p:sp>
          <p:nvSpPr>
            <p:cNvPr id="42006" name="Rectangle 8">
              <a:extLst>
                <a:ext uri="{FF2B5EF4-FFF2-40B4-BE49-F238E27FC236}">
                  <a16:creationId xmlns:a16="http://schemas.microsoft.com/office/drawing/2014/main" id="{B11E9221-A1E3-4E72-8702-CDD443376030}"/>
                </a:ext>
              </a:extLst>
            </p:cNvPr>
            <p:cNvSpPr>
              <a:spLocks noChangeArrowheads="1"/>
            </p:cNvSpPr>
            <p:nvPr/>
          </p:nvSpPr>
          <p:spPr bwMode="auto">
            <a:xfrm>
              <a:off x="3600" y="1728"/>
              <a:ext cx="1008" cy="528"/>
            </a:xfrm>
            <a:prstGeom prst="rect">
              <a:avLst/>
            </a:prstGeom>
            <a:solidFill>
              <a:srgbClr val="06F817"/>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Proposal2:</a:t>
              </a:r>
            </a:p>
            <a:p>
              <a:pPr algn="ctr"/>
              <a:r>
                <a:rPr lang="en-US" altLang="en-US" sz="1800">
                  <a:solidFill>
                    <a:schemeClr val="tx1"/>
                  </a:solidFill>
                  <a:latin typeface="Palatino"/>
                </a:rPr>
                <a:t>The sun</a:t>
              </a:r>
              <a:r>
                <a:rPr lang="en-US" altLang="en-US" sz="2000">
                  <a:solidFill>
                    <a:schemeClr val="tx1"/>
                  </a:solidFill>
                  <a:latin typeface="Times" panose="02020603050405020304" pitchFamily="18" charset="0"/>
                </a:rPr>
                <a:t>!</a:t>
              </a:r>
              <a:r>
                <a:rPr lang="en-US" altLang="en-US" sz="1800">
                  <a:solidFill>
                    <a:schemeClr val="tx1"/>
                  </a:solidFill>
                  <a:latin typeface="Palatino"/>
                </a:rPr>
                <a:t> </a:t>
              </a:r>
            </a:p>
          </p:txBody>
        </p:sp>
        <p:sp>
          <p:nvSpPr>
            <p:cNvPr id="42007" name="Line 9">
              <a:extLst>
                <a:ext uri="{FF2B5EF4-FFF2-40B4-BE49-F238E27FC236}">
                  <a16:creationId xmlns:a16="http://schemas.microsoft.com/office/drawing/2014/main" id="{C14B4427-8609-4260-A5F1-A00946DE55CA}"/>
                </a:ext>
              </a:extLst>
            </p:cNvPr>
            <p:cNvSpPr>
              <a:spLocks noChangeShapeType="1"/>
            </p:cNvSpPr>
            <p:nvPr/>
          </p:nvSpPr>
          <p:spPr bwMode="auto">
            <a:xfrm>
              <a:off x="2976" y="1392"/>
              <a:ext cx="1104"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1989" name="Group 10">
            <a:extLst>
              <a:ext uri="{FF2B5EF4-FFF2-40B4-BE49-F238E27FC236}">
                <a16:creationId xmlns:a16="http://schemas.microsoft.com/office/drawing/2014/main" id="{3122046D-E10E-4CFC-8420-4DD8DB814DD4}"/>
              </a:ext>
            </a:extLst>
          </p:cNvPr>
          <p:cNvGrpSpPr>
            <a:grpSpLocks/>
          </p:cNvGrpSpPr>
          <p:nvPr/>
        </p:nvGrpSpPr>
        <p:grpSpPr bwMode="auto">
          <a:xfrm>
            <a:off x="6515100" y="3581400"/>
            <a:ext cx="2324100" cy="1524000"/>
            <a:chOff x="4104" y="2112"/>
            <a:chExt cx="1464" cy="960"/>
          </a:xfrm>
        </p:grpSpPr>
        <p:sp>
          <p:nvSpPr>
            <p:cNvPr id="258059" name="Rectangle 11">
              <a:extLst>
                <a:ext uri="{FF2B5EF4-FFF2-40B4-BE49-F238E27FC236}">
                  <a16:creationId xmlns:a16="http://schemas.microsoft.com/office/drawing/2014/main" id="{4CB41560-C127-4E33-AAC4-C8F76EF39923}"/>
                </a:ext>
              </a:extLst>
            </p:cNvPr>
            <p:cNvSpPr>
              <a:spLocks noChangeArrowheads="1"/>
            </p:cNvSpPr>
            <p:nvPr/>
          </p:nvSpPr>
          <p:spPr bwMode="auto">
            <a:xfrm>
              <a:off x="4416" y="2496"/>
              <a:ext cx="1152" cy="576"/>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r>
                <a:rPr lang="en-US" altLang="en-US" sz="1800">
                  <a:solidFill>
                    <a:schemeClr val="tx1"/>
                  </a:solidFill>
                  <a:latin typeface="Palatino" charset="0"/>
                </a:rPr>
                <a:t>Pro:</a:t>
              </a:r>
            </a:p>
            <a:p>
              <a:pPr algn="ctr">
                <a:defRPr/>
              </a:pPr>
              <a:r>
                <a:rPr lang="en-US" altLang="en-US" sz="1800">
                  <a:solidFill>
                    <a:schemeClr val="tx1"/>
                  </a:solidFill>
                  <a:latin typeface="Palatino" charset="0"/>
                </a:rPr>
                <a:t> </a:t>
              </a:r>
              <a:r>
                <a:rPr lang="en-US" altLang="en-US" sz="2000">
                  <a:solidFill>
                    <a:schemeClr val="tx1"/>
                  </a:solidFill>
                  <a:latin typeface="Times" panose="02020603050405020304" pitchFamily="18" charset="0"/>
                </a:rPr>
                <a:t>Copernicus</a:t>
              </a:r>
            </a:p>
            <a:p>
              <a:pPr algn="ctr">
                <a:defRPr/>
              </a:pPr>
              <a:r>
                <a:rPr lang="en-US" altLang="en-US" sz="2000">
                  <a:solidFill>
                    <a:schemeClr val="tx1"/>
                  </a:solidFill>
                  <a:latin typeface="Times" panose="02020603050405020304" pitchFamily="18" charset="0"/>
                </a:rPr>
                <a:t>says so. </a:t>
              </a:r>
              <a:r>
                <a:rPr lang="en-US" altLang="en-US" sz="1800">
                  <a:solidFill>
                    <a:schemeClr val="tx1"/>
                  </a:solidFill>
                  <a:latin typeface="Palatino" charset="0"/>
                </a:rPr>
                <a:t> </a:t>
              </a:r>
            </a:p>
          </p:txBody>
        </p:sp>
        <p:cxnSp>
          <p:nvCxnSpPr>
            <p:cNvPr id="42005" name="AutoShape 12">
              <a:extLst>
                <a:ext uri="{FF2B5EF4-FFF2-40B4-BE49-F238E27FC236}">
                  <a16:creationId xmlns:a16="http://schemas.microsoft.com/office/drawing/2014/main" id="{84BE57BB-2538-4EC3-A851-50ADE77ADBCC}"/>
                </a:ext>
              </a:extLst>
            </p:cNvPr>
            <p:cNvCxnSpPr>
              <a:cxnSpLocks noChangeShapeType="1"/>
              <a:stCxn id="42006" idx="2"/>
              <a:endCxn id="258059" idx="0"/>
            </p:cNvCxnSpPr>
            <p:nvPr/>
          </p:nvCxnSpPr>
          <p:spPr bwMode="auto">
            <a:xfrm>
              <a:off x="4104" y="2112"/>
              <a:ext cx="888" cy="38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41990" name="Group 13">
            <a:extLst>
              <a:ext uri="{FF2B5EF4-FFF2-40B4-BE49-F238E27FC236}">
                <a16:creationId xmlns:a16="http://schemas.microsoft.com/office/drawing/2014/main" id="{94534CDB-21FA-48A8-90CE-2B112AF00DCC}"/>
              </a:ext>
            </a:extLst>
          </p:cNvPr>
          <p:cNvGrpSpPr>
            <a:grpSpLocks/>
          </p:cNvGrpSpPr>
          <p:nvPr/>
        </p:nvGrpSpPr>
        <p:grpSpPr bwMode="auto">
          <a:xfrm>
            <a:off x="381000" y="3657600"/>
            <a:ext cx="2628900" cy="1524000"/>
            <a:chOff x="240" y="2160"/>
            <a:chExt cx="1656" cy="960"/>
          </a:xfrm>
        </p:grpSpPr>
        <p:sp>
          <p:nvSpPr>
            <p:cNvPr id="258062" name="Rectangle 14">
              <a:extLst>
                <a:ext uri="{FF2B5EF4-FFF2-40B4-BE49-F238E27FC236}">
                  <a16:creationId xmlns:a16="http://schemas.microsoft.com/office/drawing/2014/main" id="{267F0F02-481A-4D3A-AFAA-108DB767D62F}"/>
                </a:ext>
              </a:extLst>
            </p:cNvPr>
            <p:cNvSpPr>
              <a:spLocks noChangeArrowheads="1"/>
            </p:cNvSpPr>
            <p:nvPr/>
          </p:nvSpPr>
          <p:spPr bwMode="auto">
            <a:xfrm>
              <a:off x="240" y="2400"/>
              <a:ext cx="1008" cy="720"/>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r>
                <a:rPr lang="en-US" altLang="en-US" sz="1800">
                  <a:solidFill>
                    <a:schemeClr val="tx1"/>
                  </a:solidFill>
                  <a:latin typeface="Palatino" charset="0"/>
                </a:rPr>
                <a:t>Pro:</a:t>
              </a:r>
            </a:p>
            <a:p>
              <a:pPr algn="ctr">
                <a:defRPr/>
              </a:pPr>
              <a:r>
                <a:rPr lang="en-US" altLang="en-US" sz="1800">
                  <a:solidFill>
                    <a:schemeClr val="tx1"/>
                  </a:solidFill>
                  <a:latin typeface="Palatino" charset="0"/>
                </a:rPr>
                <a:t> </a:t>
              </a:r>
              <a:r>
                <a:rPr lang="en-US" altLang="en-US" sz="2000">
                  <a:solidFill>
                    <a:schemeClr val="tx1"/>
                  </a:solidFill>
                  <a:latin typeface="Times" panose="02020603050405020304" pitchFamily="18" charset="0"/>
                </a:rPr>
                <a:t>Aristotle</a:t>
              </a:r>
            </a:p>
            <a:p>
              <a:pPr algn="ctr">
                <a:defRPr/>
              </a:pPr>
              <a:r>
                <a:rPr lang="en-US" altLang="en-US" sz="2000">
                  <a:solidFill>
                    <a:schemeClr val="tx1"/>
                  </a:solidFill>
                  <a:latin typeface="Times" panose="02020603050405020304" pitchFamily="18" charset="0"/>
                </a:rPr>
                <a:t>says so. </a:t>
              </a:r>
              <a:r>
                <a:rPr lang="en-US" altLang="en-US" sz="1800">
                  <a:solidFill>
                    <a:schemeClr val="tx1"/>
                  </a:solidFill>
                  <a:latin typeface="Palatino" charset="0"/>
                </a:rPr>
                <a:t> </a:t>
              </a:r>
            </a:p>
          </p:txBody>
        </p:sp>
        <p:cxnSp>
          <p:nvCxnSpPr>
            <p:cNvPr id="42003" name="AutoShape 15">
              <a:extLst>
                <a:ext uri="{FF2B5EF4-FFF2-40B4-BE49-F238E27FC236}">
                  <a16:creationId xmlns:a16="http://schemas.microsoft.com/office/drawing/2014/main" id="{19066FDD-C3CB-4ADA-B3DF-8A6F1B2D9BD9}"/>
                </a:ext>
              </a:extLst>
            </p:cNvPr>
            <p:cNvCxnSpPr>
              <a:cxnSpLocks noChangeShapeType="1"/>
              <a:stCxn id="42008" idx="2"/>
              <a:endCxn id="258062" idx="0"/>
            </p:cNvCxnSpPr>
            <p:nvPr/>
          </p:nvCxnSpPr>
          <p:spPr bwMode="auto">
            <a:xfrm flipH="1">
              <a:off x="744" y="2160"/>
              <a:ext cx="1152" cy="24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41991" name="Group 16">
            <a:extLst>
              <a:ext uri="{FF2B5EF4-FFF2-40B4-BE49-F238E27FC236}">
                <a16:creationId xmlns:a16="http://schemas.microsoft.com/office/drawing/2014/main" id="{2B1EABF5-7C95-4036-AF18-B6F0AF9A653E}"/>
              </a:ext>
            </a:extLst>
          </p:cNvPr>
          <p:cNvGrpSpPr>
            <a:grpSpLocks/>
          </p:cNvGrpSpPr>
          <p:nvPr/>
        </p:nvGrpSpPr>
        <p:grpSpPr bwMode="auto">
          <a:xfrm>
            <a:off x="1524000" y="3657600"/>
            <a:ext cx="2286000" cy="2667000"/>
            <a:chOff x="960" y="2160"/>
            <a:chExt cx="1440" cy="1680"/>
          </a:xfrm>
        </p:grpSpPr>
        <p:sp>
          <p:nvSpPr>
            <p:cNvPr id="258065" name="Rectangle 17">
              <a:extLst>
                <a:ext uri="{FF2B5EF4-FFF2-40B4-BE49-F238E27FC236}">
                  <a16:creationId xmlns:a16="http://schemas.microsoft.com/office/drawing/2014/main" id="{45ED39D6-1F54-404B-BAE6-F14F88ADB471}"/>
                </a:ext>
              </a:extLst>
            </p:cNvPr>
            <p:cNvSpPr>
              <a:spLocks noChangeArrowheads="1"/>
            </p:cNvSpPr>
            <p:nvPr/>
          </p:nvSpPr>
          <p:spPr bwMode="auto">
            <a:xfrm>
              <a:off x="960" y="3216"/>
              <a:ext cx="1440" cy="624"/>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r>
                <a:rPr lang="en-US" altLang="en-US" sz="1800">
                  <a:solidFill>
                    <a:schemeClr val="tx1"/>
                  </a:solidFill>
                  <a:latin typeface="Palatino" charset="0"/>
                </a:rPr>
                <a:t>Pro:</a:t>
              </a:r>
            </a:p>
            <a:p>
              <a:pPr algn="ctr">
                <a:defRPr/>
              </a:pPr>
              <a:r>
                <a:rPr lang="en-US" altLang="en-US" sz="1800">
                  <a:solidFill>
                    <a:schemeClr val="tx1"/>
                  </a:solidFill>
                  <a:latin typeface="Palatino" charset="0"/>
                </a:rPr>
                <a:t> </a:t>
              </a:r>
              <a:r>
                <a:rPr lang="en-US" altLang="en-US" sz="2000">
                  <a:solidFill>
                    <a:schemeClr val="tx1"/>
                  </a:solidFill>
                  <a:latin typeface="Times" panose="02020603050405020304" pitchFamily="18" charset="0"/>
                </a:rPr>
                <a:t>Change will disturb </a:t>
              </a:r>
            </a:p>
            <a:p>
              <a:pPr algn="ctr">
                <a:defRPr/>
              </a:pPr>
              <a:r>
                <a:rPr lang="en-US" altLang="en-US" sz="2000">
                  <a:solidFill>
                    <a:schemeClr val="tx1"/>
                  </a:solidFill>
                  <a:latin typeface="Times" panose="02020603050405020304" pitchFamily="18" charset="0"/>
                </a:rPr>
                <a:t>the people.</a:t>
              </a:r>
              <a:endParaRPr lang="en-US" altLang="en-US" sz="1800">
                <a:solidFill>
                  <a:schemeClr val="tx1"/>
                </a:solidFill>
                <a:latin typeface="Palatino" charset="0"/>
              </a:endParaRPr>
            </a:p>
          </p:txBody>
        </p:sp>
        <p:cxnSp>
          <p:nvCxnSpPr>
            <p:cNvPr id="42001" name="AutoShape 18">
              <a:extLst>
                <a:ext uri="{FF2B5EF4-FFF2-40B4-BE49-F238E27FC236}">
                  <a16:creationId xmlns:a16="http://schemas.microsoft.com/office/drawing/2014/main" id="{5B024983-C353-4E14-9FCB-93F4A0450797}"/>
                </a:ext>
              </a:extLst>
            </p:cNvPr>
            <p:cNvCxnSpPr>
              <a:cxnSpLocks noChangeShapeType="1"/>
              <a:stCxn id="42008" idx="2"/>
              <a:endCxn id="258065" idx="0"/>
            </p:cNvCxnSpPr>
            <p:nvPr/>
          </p:nvCxnSpPr>
          <p:spPr bwMode="auto">
            <a:xfrm flipH="1">
              <a:off x="1680" y="2160"/>
              <a:ext cx="216" cy="1056"/>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41992" name="Group 19">
            <a:extLst>
              <a:ext uri="{FF2B5EF4-FFF2-40B4-BE49-F238E27FC236}">
                <a16:creationId xmlns:a16="http://schemas.microsoft.com/office/drawing/2014/main" id="{0A60B819-3893-40EC-BDA9-97DE9B36F5B7}"/>
              </a:ext>
            </a:extLst>
          </p:cNvPr>
          <p:cNvGrpSpPr>
            <a:grpSpLocks/>
          </p:cNvGrpSpPr>
          <p:nvPr/>
        </p:nvGrpSpPr>
        <p:grpSpPr bwMode="auto">
          <a:xfrm>
            <a:off x="3009900" y="3657600"/>
            <a:ext cx="3390900" cy="1905000"/>
            <a:chOff x="1896" y="2160"/>
            <a:chExt cx="2136" cy="1200"/>
          </a:xfrm>
        </p:grpSpPr>
        <p:sp>
          <p:nvSpPr>
            <p:cNvPr id="258068" name="Rectangle 20">
              <a:extLst>
                <a:ext uri="{FF2B5EF4-FFF2-40B4-BE49-F238E27FC236}">
                  <a16:creationId xmlns:a16="http://schemas.microsoft.com/office/drawing/2014/main" id="{1FA25B38-AF81-4765-8A3D-21123D4902A8}"/>
                </a:ext>
              </a:extLst>
            </p:cNvPr>
            <p:cNvSpPr>
              <a:spLocks noChangeArrowheads="1"/>
            </p:cNvSpPr>
            <p:nvPr/>
          </p:nvSpPr>
          <p:spPr bwMode="auto">
            <a:xfrm>
              <a:off x="2496" y="2640"/>
              <a:ext cx="1536" cy="720"/>
            </a:xfrm>
            <a:prstGeom prst="rect">
              <a:avLst/>
            </a:prstGeom>
            <a:gradFill rotWithShape="0">
              <a:gsLst>
                <a:gs pos="0">
                  <a:schemeClr val="bg1">
                    <a:gamma/>
                    <a:shade val="46275"/>
                    <a:invGamma/>
                  </a:schemeClr>
                </a:gs>
                <a:gs pos="100000">
                  <a:schemeClr val="bg1"/>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r>
                <a:rPr lang="en-US" altLang="en-US" sz="1800">
                  <a:solidFill>
                    <a:schemeClr val="tx1"/>
                  </a:solidFill>
                  <a:latin typeface="Times" panose="02020603050405020304" pitchFamily="18" charset="0"/>
                </a:rPr>
                <a:t>Con: </a:t>
              </a:r>
            </a:p>
            <a:p>
              <a:pPr algn="ctr">
                <a:defRPr/>
              </a:pPr>
              <a:r>
                <a:rPr lang="en-US" altLang="en-US" sz="1800">
                  <a:solidFill>
                    <a:schemeClr val="tx1"/>
                  </a:solidFill>
                  <a:latin typeface="Times" panose="02020603050405020304" pitchFamily="18" charset="0"/>
                </a:rPr>
                <a:t>Jupiter’s moons rotate  </a:t>
              </a:r>
            </a:p>
            <a:p>
              <a:pPr algn="ctr">
                <a:defRPr/>
              </a:pPr>
              <a:r>
                <a:rPr lang="en-US" altLang="en-US" sz="1800">
                  <a:solidFill>
                    <a:schemeClr val="tx1"/>
                  </a:solidFill>
                  <a:latin typeface="Times" panose="02020603050405020304" pitchFamily="18" charset="0"/>
                </a:rPr>
                <a:t>around Jupiter, not </a:t>
              </a:r>
            </a:p>
            <a:p>
              <a:pPr algn="ctr">
                <a:defRPr/>
              </a:pPr>
              <a:r>
                <a:rPr lang="en-US" altLang="en-US" sz="1800">
                  <a:solidFill>
                    <a:schemeClr val="tx1"/>
                  </a:solidFill>
                  <a:latin typeface="Times" panose="02020603050405020304" pitchFamily="18" charset="0"/>
                </a:rPr>
                <a:t>around Earth.</a:t>
              </a:r>
              <a:endParaRPr lang="en-US" altLang="en-US" sz="2800" b="0">
                <a:solidFill>
                  <a:schemeClr val="tx1"/>
                </a:solidFill>
                <a:latin typeface="Times" panose="02020603050405020304" pitchFamily="18" charset="0"/>
              </a:endParaRPr>
            </a:p>
          </p:txBody>
        </p:sp>
        <p:cxnSp>
          <p:nvCxnSpPr>
            <p:cNvPr id="41999" name="AutoShape 21">
              <a:extLst>
                <a:ext uri="{FF2B5EF4-FFF2-40B4-BE49-F238E27FC236}">
                  <a16:creationId xmlns:a16="http://schemas.microsoft.com/office/drawing/2014/main" id="{F3857F28-218F-44DF-AB30-B387DF8F3D27}"/>
                </a:ext>
              </a:extLst>
            </p:cNvPr>
            <p:cNvCxnSpPr>
              <a:cxnSpLocks noChangeShapeType="1"/>
              <a:stCxn id="42008" idx="2"/>
              <a:endCxn id="258068" idx="0"/>
            </p:cNvCxnSpPr>
            <p:nvPr/>
          </p:nvCxnSpPr>
          <p:spPr bwMode="auto">
            <a:xfrm>
              <a:off x="1896" y="2160"/>
              <a:ext cx="1368" cy="48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41993" name="Group 22">
            <a:extLst>
              <a:ext uri="{FF2B5EF4-FFF2-40B4-BE49-F238E27FC236}">
                <a16:creationId xmlns:a16="http://schemas.microsoft.com/office/drawing/2014/main" id="{6F191FA7-859E-4A3A-993C-CE7F4235B43E}"/>
              </a:ext>
            </a:extLst>
          </p:cNvPr>
          <p:cNvGrpSpPr>
            <a:grpSpLocks/>
          </p:cNvGrpSpPr>
          <p:nvPr/>
        </p:nvGrpSpPr>
        <p:grpSpPr bwMode="auto">
          <a:xfrm>
            <a:off x="5410200" y="1371600"/>
            <a:ext cx="3200400" cy="1219200"/>
            <a:chOff x="3408" y="576"/>
            <a:chExt cx="2016" cy="768"/>
          </a:xfrm>
        </p:grpSpPr>
        <p:sp>
          <p:nvSpPr>
            <p:cNvPr id="41996" name="Rectangle 23">
              <a:extLst>
                <a:ext uri="{FF2B5EF4-FFF2-40B4-BE49-F238E27FC236}">
                  <a16:creationId xmlns:a16="http://schemas.microsoft.com/office/drawing/2014/main" id="{1549DB5A-8B00-4E91-8676-500381C2ED35}"/>
                </a:ext>
              </a:extLst>
            </p:cNvPr>
            <p:cNvSpPr>
              <a:spLocks noChangeArrowheads="1"/>
            </p:cNvSpPr>
            <p:nvPr/>
          </p:nvSpPr>
          <p:spPr bwMode="auto">
            <a:xfrm>
              <a:off x="3888" y="576"/>
              <a:ext cx="1536" cy="768"/>
            </a:xfrm>
            <a:prstGeom prst="rect">
              <a:avLst/>
            </a:prstGeom>
            <a:solidFill>
              <a:srgbClr val="3D0BF3"/>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bg1"/>
                  </a:solidFill>
                  <a:latin typeface="Palatino"/>
                </a:rPr>
                <a:t>Resolution (1615):</a:t>
              </a:r>
            </a:p>
            <a:p>
              <a:pPr algn="ctr"/>
              <a:r>
                <a:rPr lang="en-US" altLang="en-US" sz="1800">
                  <a:solidFill>
                    <a:schemeClr val="bg1"/>
                  </a:solidFill>
                  <a:latin typeface="Palatino"/>
                </a:rPr>
                <a:t>The church </a:t>
              </a:r>
            </a:p>
            <a:p>
              <a:pPr algn="ctr"/>
              <a:r>
                <a:rPr lang="en-US" altLang="en-US" sz="1800">
                  <a:solidFill>
                    <a:schemeClr val="bg1"/>
                  </a:solidFill>
                  <a:latin typeface="Palatino"/>
                </a:rPr>
                <a:t>decides proposal 1</a:t>
              </a:r>
            </a:p>
            <a:p>
              <a:pPr algn="ctr"/>
              <a:r>
                <a:rPr lang="en-US" altLang="en-US" sz="1800">
                  <a:solidFill>
                    <a:schemeClr val="bg1"/>
                  </a:solidFill>
                  <a:latin typeface="Palatino"/>
                </a:rPr>
                <a:t>is right</a:t>
              </a:r>
            </a:p>
          </p:txBody>
        </p:sp>
        <p:cxnSp>
          <p:nvCxnSpPr>
            <p:cNvPr id="41997" name="AutoShape 24">
              <a:extLst>
                <a:ext uri="{FF2B5EF4-FFF2-40B4-BE49-F238E27FC236}">
                  <a16:creationId xmlns:a16="http://schemas.microsoft.com/office/drawing/2014/main" id="{F9AE5F91-5196-4328-9515-8D7A0DCE90EE}"/>
                </a:ext>
              </a:extLst>
            </p:cNvPr>
            <p:cNvCxnSpPr>
              <a:cxnSpLocks noChangeShapeType="1"/>
              <a:stCxn id="41986" idx="3"/>
              <a:endCxn id="41996" idx="1"/>
            </p:cNvCxnSpPr>
            <p:nvPr/>
          </p:nvCxnSpPr>
          <p:spPr bwMode="auto">
            <a:xfrm>
              <a:off x="3408" y="888"/>
              <a:ext cx="480" cy="7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
        <p:nvSpPr>
          <p:cNvPr id="41994" name="AutoShape 25">
            <a:hlinkClick r:id="" action="ppaction://noaction" highlightClick="1"/>
            <a:extLst>
              <a:ext uri="{FF2B5EF4-FFF2-40B4-BE49-F238E27FC236}">
                <a16:creationId xmlns:a16="http://schemas.microsoft.com/office/drawing/2014/main" id="{97AE6CA4-647A-4D37-8CBD-26E155D935CB}"/>
              </a:ext>
            </a:extLst>
          </p:cNvPr>
          <p:cNvSpPr>
            <a:spLocks noChangeArrowheads="1"/>
          </p:cNvSpPr>
          <p:nvPr/>
        </p:nvSpPr>
        <p:spPr bwMode="auto">
          <a:xfrm>
            <a:off x="7086600" y="6477000"/>
            <a:ext cx="280988" cy="152400"/>
          </a:xfrm>
          <a:prstGeom prst="actionButtonReturn">
            <a:avLst/>
          </a:prstGeom>
          <a:solidFill>
            <a:srgbClr val="FC0128"/>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28" name="Rectangle 2">
            <a:extLst>
              <a:ext uri="{FF2B5EF4-FFF2-40B4-BE49-F238E27FC236}">
                <a16:creationId xmlns:a16="http://schemas.microsoft.com/office/drawing/2014/main" id="{3F93A20D-B40C-4665-B823-BE0D697E8AA5}"/>
              </a:ext>
            </a:extLst>
          </p:cNvPr>
          <p:cNvSpPr>
            <a:spLocks noGrp="1" noChangeArrowheads="1"/>
          </p:cNvSpPr>
          <p:nvPr>
            <p:ph type="title"/>
          </p:nvPr>
        </p:nvSpPr>
        <p:spPr/>
        <p:txBody>
          <a:bodyPr/>
          <a:lstStyle/>
          <a:p>
            <a:pPr>
              <a:defRPr/>
            </a:pPr>
            <a:r>
              <a:rPr lang="en-US" altLang="en-US" sz="3400" dirty="0">
                <a:ea typeface="ＭＳ Ｐゴシック" panose="020B0600070205080204" pitchFamily="34" charset="-128"/>
              </a:rPr>
              <a:t>Issue-Modeling - </a:t>
            </a:r>
            <a:r>
              <a:rPr lang="en-US" sz="2800" dirty="0">
                <a:solidFill>
                  <a:schemeClr val="accent2">
                    <a:lumMod val="50000"/>
                  </a:schemeClr>
                </a:solidFill>
                <a:latin typeface="Arial Rounded MT Bold" pitchFamily="34" charset="0"/>
                <a:ea typeface="ＭＳ Ｐゴシック" pitchFamily="-108" charset="-128"/>
              </a:rPr>
              <a:t>Knowledge acquisition </a:t>
            </a:r>
            <a:r>
              <a:rPr lang="en-US" sz="2800" dirty="0">
                <a:solidFill>
                  <a:schemeClr val="tx1"/>
                </a:solidFill>
                <a:latin typeface="Arial Rounded MT Bold" pitchFamily="34" charset="0"/>
                <a:ea typeface="ＭＳ Ｐゴシック" pitchFamily="-108" charset="-128"/>
              </a:rPr>
              <a:t>is</a:t>
            </a:r>
            <a:r>
              <a:rPr lang="en-US" sz="2800" dirty="0">
                <a:solidFill>
                  <a:schemeClr val="accent3">
                    <a:lumMod val="50000"/>
                  </a:schemeClr>
                </a:solidFill>
                <a:latin typeface="Arial Rounded MT Bold" pitchFamily="34" charset="0"/>
                <a:ea typeface="ＭＳ Ｐゴシック" pitchFamily="-108" charset="-128"/>
              </a:rPr>
              <a:t> </a:t>
            </a:r>
            <a:r>
              <a:rPr lang="en-US" sz="2800" dirty="0">
                <a:solidFill>
                  <a:schemeClr val="tx1"/>
                </a:solidFill>
                <a:latin typeface="Arial Rounded MT Bold" pitchFamily="34" charset="0"/>
                <a:ea typeface="ＭＳ Ｐゴシック" pitchFamily="-108" charset="-128"/>
              </a:rPr>
              <a:t>a nonlinear process</a:t>
            </a:r>
            <a:endParaRPr lang="en-US" altLang="en-US" sz="3400" dirty="0">
              <a:solidFill>
                <a:schemeClr val="tx1"/>
              </a:solidFill>
              <a:ea typeface="ＭＳ Ｐゴシック" panose="020B0600070205080204" pitchFamily="34" charset="-128"/>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a:extLst>
              <a:ext uri="{FF2B5EF4-FFF2-40B4-BE49-F238E27FC236}">
                <a16:creationId xmlns:a16="http://schemas.microsoft.com/office/drawing/2014/main" id="{D04914F1-67EE-468C-B873-72ED4D3D9EE5}"/>
              </a:ext>
            </a:extLst>
          </p:cNvPr>
          <p:cNvSpPr>
            <a:spLocks noChangeArrowheads="1"/>
          </p:cNvSpPr>
          <p:nvPr/>
        </p:nvSpPr>
        <p:spPr bwMode="auto">
          <a:xfrm>
            <a:off x="3810000" y="1066800"/>
            <a:ext cx="1600200" cy="1143000"/>
          </a:xfrm>
          <a:prstGeom prst="rect">
            <a:avLst/>
          </a:prstGeom>
          <a:solidFill>
            <a:srgbClr val="FC0128"/>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bg1"/>
                </a:solidFill>
                <a:latin typeface="Palatino"/>
              </a:rPr>
              <a:t>Issue:</a:t>
            </a:r>
          </a:p>
          <a:p>
            <a:pPr algn="ctr"/>
            <a:r>
              <a:rPr lang="en-US" altLang="en-US" sz="1800">
                <a:solidFill>
                  <a:schemeClr val="bg1"/>
                </a:solidFill>
                <a:latin typeface="Palatino"/>
              </a:rPr>
              <a:t>What is the </a:t>
            </a:r>
          </a:p>
          <a:p>
            <a:pPr algn="ctr"/>
            <a:r>
              <a:rPr lang="en-US" altLang="en-US" sz="1800">
                <a:solidFill>
                  <a:schemeClr val="bg1"/>
                </a:solidFill>
                <a:latin typeface="Palatino"/>
              </a:rPr>
              <a:t>Center of the </a:t>
            </a:r>
          </a:p>
          <a:p>
            <a:pPr algn="ctr"/>
            <a:r>
              <a:rPr lang="en-US" altLang="en-US" sz="1800">
                <a:solidFill>
                  <a:schemeClr val="bg1"/>
                </a:solidFill>
                <a:latin typeface="Palatino"/>
              </a:rPr>
              <a:t>Universe?</a:t>
            </a:r>
          </a:p>
        </p:txBody>
      </p:sp>
      <p:grpSp>
        <p:nvGrpSpPr>
          <p:cNvPr id="44035" name="Group 4">
            <a:extLst>
              <a:ext uri="{FF2B5EF4-FFF2-40B4-BE49-F238E27FC236}">
                <a16:creationId xmlns:a16="http://schemas.microsoft.com/office/drawing/2014/main" id="{CE135FD2-E1FF-486C-B22F-B1BEFA82CA95}"/>
              </a:ext>
            </a:extLst>
          </p:cNvPr>
          <p:cNvGrpSpPr>
            <a:grpSpLocks/>
          </p:cNvGrpSpPr>
          <p:nvPr/>
        </p:nvGrpSpPr>
        <p:grpSpPr bwMode="auto">
          <a:xfrm>
            <a:off x="2209800" y="2209800"/>
            <a:ext cx="2362200" cy="1447800"/>
            <a:chOff x="1392" y="1392"/>
            <a:chExt cx="1488" cy="912"/>
          </a:xfrm>
        </p:grpSpPr>
        <p:sp>
          <p:nvSpPr>
            <p:cNvPr id="44069" name="Rectangle 5">
              <a:extLst>
                <a:ext uri="{FF2B5EF4-FFF2-40B4-BE49-F238E27FC236}">
                  <a16:creationId xmlns:a16="http://schemas.microsoft.com/office/drawing/2014/main" id="{0D486BAF-CF26-4F38-B69C-FB018F8B1F2D}"/>
                </a:ext>
              </a:extLst>
            </p:cNvPr>
            <p:cNvSpPr>
              <a:spLocks noChangeArrowheads="1"/>
            </p:cNvSpPr>
            <p:nvPr/>
          </p:nvSpPr>
          <p:spPr bwMode="auto">
            <a:xfrm>
              <a:off x="1392" y="1728"/>
              <a:ext cx="1008" cy="576"/>
            </a:xfrm>
            <a:prstGeom prst="rect">
              <a:avLst/>
            </a:prstGeom>
            <a:solidFill>
              <a:srgbClr val="06F817"/>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Proposal1:</a:t>
              </a:r>
            </a:p>
            <a:p>
              <a:pPr algn="ctr"/>
              <a:r>
                <a:rPr lang="en-US" altLang="en-US" sz="1800">
                  <a:solidFill>
                    <a:schemeClr val="tx1"/>
                  </a:solidFill>
                  <a:latin typeface="Palatino"/>
                </a:rPr>
                <a:t> </a:t>
              </a:r>
              <a:r>
                <a:rPr lang="en-US" altLang="en-US" sz="2000">
                  <a:solidFill>
                    <a:schemeClr val="tx1"/>
                  </a:solidFill>
                  <a:latin typeface="Times" panose="02020603050405020304" pitchFamily="18" charset="0"/>
                </a:rPr>
                <a:t>The earth!</a:t>
              </a:r>
              <a:r>
                <a:rPr lang="en-US" altLang="en-US" sz="1800">
                  <a:solidFill>
                    <a:schemeClr val="tx1"/>
                  </a:solidFill>
                  <a:latin typeface="Palatino"/>
                </a:rPr>
                <a:t> </a:t>
              </a:r>
            </a:p>
          </p:txBody>
        </p:sp>
        <p:sp>
          <p:nvSpPr>
            <p:cNvPr id="44070" name="Line 6">
              <a:extLst>
                <a:ext uri="{FF2B5EF4-FFF2-40B4-BE49-F238E27FC236}">
                  <a16:creationId xmlns:a16="http://schemas.microsoft.com/office/drawing/2014/main" id="{03410A36-D6D6-4F64-A7A7-11D41B3BE7A4}"/>
                </a:ext>
              </a:extLst>
            </p:cNvPr>
            <p:cNvSpPr>
              <a:spLocks noChangeShapeType="1"/>
            </p:cNvSpPr>
            <p:nvPr/>
          </p:nvSpPr>
          <p:spPr bwMode="auto">
            <a:xfrm flipH="1">
              <a:off x="1968" y="1392"/>
              <a:ext cx="912"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4036" name="Group 7">
            <a:extLst>
              <a:ext uri="{FF2B5EF4-FFF2-40B4-BE49-F238E27FC236}">
                <a16:creationId xmlns:a16="http://schemas.microsoft.com/office/drawing/2014/main" id="{A8F187FC-50C6-4402-9183-A68462452671}"/>
              </a:ext>
            </a:extLst>
          </p:cNvPr>
          <p:cNvGrpSpPr>
            <a:grpSpLocks/>
          </p:cNvGrpSpPr>
          <p:nvPr/>
        </p:nvGrpSpPr>
        <p:grpSpPr bwMode="auto">
          <a:xfrm>
            <a:off x="4724400" y="2209800"/>
            <a:ext cx="2590800" cy="1371600"/>
            <a:chOff x="2976" y="1392"/>
            <a:chExt cx="1632" cy="864"/>
          </a:xfrm>
        </p:grpSpPr>
        <p:sp>
          <p:nvSpPr>
            <p:cNvPr id="44067" name="Rectangle 8">
              <a:extLst>
                <a:ext uri="{FF2B5EF4-FFF2-40B4-BE49-F238E27FC236}">
                  <a16:creationId xmlns:a16="http://schemas.microsoft.com/office/drawing/2014/main" id="{5E94238F-6042-4167-A207-F0AE849ACE5C}"/>
                </a:ext>
              </a:extLst>
            </p:cNvPr>
            <p:cNvSpPr>
              <a:spLocks noChangeArrowheads="1"/>
            </p:cNvSpPr>
            <p:nvPr/>
          </p:nvSpPr>
          <p:spPr bwMode="auto">
            <a:xfrm>
              <a:off x="3600" y="1728"/>
              <a:ext cx="1008" cy="528"/>
            </a:xfrm>
            <a:prstGeom prst="rect">
              <a:avLst/>
            </a:prstGeom>
            <a:solidFill>
              <a:srgbClr val="06F817"/>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Proposal2:</a:t>
              </a:r>
            </a:p>
            <a:p>
              <a:pPr algn="ctr"/>
              <a:r>
                <a:rPr lang="en-US" altLang="en-US" sz="1800">
                  <a:solidFill>
                    <a:schemeClr val="tx1"/>
                  </a:solidFill>
                  <a:latin typeface="Palatino"/>
                </a:rPr>
                <a:t>The sun</a:t>
              </a:r>
              <a:r>
                <a:rPr lang="en-US" altLang="en-US" sz="2000">
                  <a:solidFill>
                    <a:schemeClr val="tx1"/>
                  </a:solidFill>
                  <a:latin typeface="Times" panose="02020603050405020304" pitchFamily="18" charset="0"/>
                </a:rPr>
                <a:t>!</a:t>
              </a:r>
              <a:r>
                <a:rPr lang="en-US" altLang="en-US" sz="1800">
                  <a:solidFill>
                    <a:schemeClr val="tx1"/>
                  </a:solidFill>
                  <a:latin typeface="Palatino"/>
                </a:rPr>
                <a:t> </a:t>
              </a:r>
            </a:p>
          </p:txBody>
        </p:sp>
        <p:sp>
          <p:nvSpPr>
            <p:cNvPr id="44068" name="Line 9">
              <a:extLst>
                <a:ext uri="{FF2B5EF4-FFF2-40B4-BE49-F238E27FC236}">
                  <a16:creationId xmlns:a16="http://schemas.microsoft.com/office/drawing/2014/main" id="{5DD5CFFC-7DEF-407D-A842-A4EF84AB59C8}"/>
                </a:ext>
              </a:extLst>
            </p:cNvPr>
            <p:cNvSpPr>
              <a:spLocks noChangeShapeType="1"/>
            </p:cNvSpPr>
            <p:nvPr/>
          </p:nvSpPr>
          <p:spPr bwMode="auto">
            <a:xfrm>
              <a:off x="2976" y="1392"/>
              <a:ext cx="1104"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4037" name="Group 10">
            <a:extLst>
              <a:ext uri="{FF2B5EF4-FFF2-40B4-BE49-F238E27FC236}">
                <a16:creationId xmlns:a16="http://schemas.microsoft.com/office/drawing/2014/main" id="{3D3440F3-9408-496A-85A2-F196BEA9956F}"/>
              </a:ext>
            </a:extLst>
          </p:cNvPr>
          <p:cNvGrpSpPr>
            <a:grpSpLocks/>
          </p:cNvGrpSpPr>
          <p:nvPr/>
        </p:nvGrpSpPr>
        <p:grpSpPr bwMode="auto">
          <a:xfrm>
            <a:off x="6477000" y="3581400"/>
            <a:ext cx="2324100" cy="1524000"/>
            <a:chOff x="4104" y="2112"/>
            <a:chExt cx="1464" cy="960"/>
          </a:xfrm>
        </p:grpSpPr>
        <p:sp>
          <p:nvSpPr>
            <p:cNvPr id="260107" name="Rectangle 11">
              <a:extLst>
                <a:ext uri="{FF2B5EF4-FFF2-40B4-BE49-F238E27FC236}">
                  <a16:creationId xmlns:a16="http://schemas.microsoft.com/office/drawing/2014/main" id="{3E9FDB57-E762-44E3-98DB-E03E0ED8D073}"/>
                </a:ext>
              </a:extLst>
            </p:cNvPr>
            <p:cNvSpPr>
              <a:spLocks noChangeArrowheads="1"/>
            </p:cNvSpPr>
            <p:nvPr/>
          </p:nvSpPr>
          <p:spPr bwMode="auto">
            <a:xfrm>
              <a:off x="4416" y="2496"/>
              <a:ext cx="1152" cy="576"/>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r>
                <a:rPr lang="en-US" altLang="en-US" sz="1800">
                  <a:solidFill>
                    <a:schemeClr val="tx1"/>
                  </a:solidFill>
                  <a:latin typeface="Palatino" charset="0"/>
                </a:rPr>
                <a:t>Pro:</a:t>
              </a:r>
            </a:p>
            <a:p>
              <a:pPr algn="ctr">
                <a:defRPr/>
              </a:pPr>
              <a:r>
                <a:rPr lang="en-US" altLang="en-US" sz="1800">
                  <a:solidFill>
                    <a:schemeClr val="tx1"/>
                  </a:solidFill>
                  <a:latin typeface="Palatino" charset="0"/>
                </a:rPr>
                <a:t> </a:t>
              </a:r>
              <a:r>
                <a:rPr lang="en-US" altLang="en-US" sz="2000">
                  <a:solidFill>
                    <a:schemeClr val="tx1"/>
                  </a:solidFill>
                  <a:latin typeface="Times" panose="02020603050405020304" pitchFamily="18" charset="0"/>
                </a:rPr>
                <a:t>Copernicus</a:t>
              </a:r>
            </a:p>
            <a:p>
              <a:pPr algn="ctr">
                <a:defRPr/>
              </a:pPr>
              <a:r>
                <a:rPr lang="en-US" altLang="en-US" sz="2000">
                  <a:solidFill>
                    <a:schemeClr val="tx1"/>
                  </a:solidFill>
                  <a:latin typeface="Times" panose="02020603050405020304" pitchFamily="18" charset="0"/>
                </a:rPr>
                <a:t>says so. </a:t>
              </a:r>
              <a:r>
                <a:rPr lang="en-US" altLang="en-US" sz="1800">
                  <a:solidFill>
                    <a:schemeClr val="tx1"/>
                  </a:solidFill>
                  <a:latin typeface="Palatino" charset="0"/>
                </a:rPr>
                <a:t> </a:t>
              </a:r>
            </a:p>
          </p:txBody>
        </p:sp>
        <p:cxnSp>
          <p:nvCxnSpPr>
            <p:cNvPr id="44066" name="AutoShape 12">
              <a:extLst>
                <a:ext uri="{FF2B5EF4-FFF2-40B4-BE49-F238E27FC236}">
                  <a16:creationId xmlns:a16="http://schemas.microsoft.com/office/drawing/2014/main" id="{9096B591-E308-48D4-AA2F-4A77101C5253}"/>
                </a:ext>
              </a:extLst>
            </p:cNvPr>
            <p:cNvCxnSpPr>
              <a:cxnSpLocks noChangeShapeType="1"/>
              <a:stCxn id="44067" idx="2"/>
              <a:endCxn id="260107" idx="0"/>
            </p:cNvCxnSpPr>
            <p:nvPr/>
          </p:nvCxnSpPr>
          <p:spPr bwMode="auto">
            <a:xfrm>
              <a:off x="4104" y="2112"/>
              <a:ext cx="888" cy="38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44038" name="Group 13">
            <a:extLst>
              <a:ext uri="{FF2B5EF4-FFF2-40B4-BE49-F238E27FC236}">
                <a16:creationId xmlns:a16="http://schemas.microsoft.com/office/drawing/2014/main" id="{9551CF73-EC27-462D-8ADB-C69D1C97362A}"/>
              </a:ext>
            </a:extLst>
          </p:cNvPr>
          <p:cNvGrpSpPr>
            <a:grpSpLocks/>
          </p:cNvGrpSpPr>
          <p:nvPr/>
        </p:nvGrpSpPr>
        <p:grpSpPr bwMode="auto">
          <a:xfrm>
            <a:off x="190500" y="3657600"/>
            <a:ext cx="2628900" cy="1524000"/>
            <a:chOff x="240" y="2160"/>
            <a:chExt cx="1656" cy="960"/>
          </a:xfrm>
        </p:grpSpPr>
        <p:sp>
          <p:nvSpPr>
            <p:cNvPr id="260110" name="Rectangle 14">
              <a:extLst>
                <a:ext uri="{FF2B5EF4-FFF2-40B4-BE49-F238E27FC236}">
                  <a16:creationId xmlns:a16="http://schemas.microsoft.com/office/drawing/2014/main" id="{3B7C861B-E67E-4D4A-B656-B81902845C46}"/>
                </a:ext>
              </a:extLst>
            </p:cNvPr>
            <p:cNvSpPr>
              <a:spLocks noChangeArrowheads="1"/>
            </p:cNvSpPr>
            <p:nvPr/>
          </p:nvSpPr>
          <p:spPr bwMode="auto">
            <a:xfrm>
              <a:off x="240" y="2400"/>
              <a:ext cx="1008" cy="720"/>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r>
                <a:rPr lang="en-US" altLang="en-US" sz="1800">
                  <a:solidFill>
                    <a:schemeClr val="tx1"/>
                  </a:solidFill>
                  <a:latin typeface="Palatino" charset="0"/>
                </a:rPr>
                <a:t>Pro:</a:t>
              </a:r>
            </a:p>
            <a:p>
              <a:pPr algn="ctr">
                <a:defRPr/>
              </a:pPr>
              <a:r>
                <a:rPr lang="en-US" altLang="en-US" sz="1800">
                  <a:solidFill>
                    <a:schemeClr val="tx1"/>
                  </a:solidFill>
                  <a:latin typeface="Palatino" charset="0"/>
                </a:rPr>
                <a:t> </a:t>
              </a:r>
              <a:r>
                <a:rPr lang="en-US" altLang="en-US" sz="2000">
                  <a:solidFill>
                    <a:schemeClr val="tx1"/>
                  </a:solidFill>
                  <a:latin typeface="Times" panose="02020603050405020304" pitchFamily="18" charset="0"/>
                </a:rPr>
                <a:t>Aristotle</a:t>
              </a:r>
            </a:p>
            <a:p>
              <a:pPr algn="ctr">
                <a:defRPr/>
              </a:pPr>
              <a:r>
                <a:rPr lang="en-US" altLang="en-US" sz="2000">
                  <a:solidFill>
                    <a:schemeClr val="tx1"/>
                  </a:solidFill>
                  <a:latin typeface="Times" panose="02020603050405020304" pitchFamily="18" charset="0"/>
                </a:rPr>
                <a:t>says so. </a:t>
              </a:r>
              <a:r>
                <a:rPr lang="en-US" altLang="en-US" sz="1800">
                  <a:solidFill>
                    <a:schemeClr val="tx1"/>
                  </a:solidFill>
                  <a:latin typeface="Palatino" charset="0"/>
                </a:rPr>
                <a:t> </a:t>
              </a:r>
            </a:p>
          </p:txBody>
        </p:sp>
        <p:cxnSp>
          <p:nvCxnSpPr>
            <p:cNvPr id="44064" name="AutoShape 15">
              <a:extLst>
                <a:ext uri="{FF2B5EF4-FFF2-40B4-BE49-F238E27FC236}">
                  <a16:creationId xmlns:a16="http://schemas.microsoft.com/office/drawing/2014/main" id="{62D32B77-6088-4620-ADEA-CD4A4B0A7B13}"/>
                </a:ext>
              </a:extLst>
            </p:cNvPr>
            <p:cNvCxnSpPr>
              <a:cxnSpLocks noChangeShapeType="1"/>
              <a:stCxn id="44069" idx="2"/>
              <a:endCxn id="260110" idx="0"/>
            </p:cNvCxnSpPr>
            <p:nvPr/>
          </p:nvCxnSpPr>
          <p:spPr bwMode="auto">
            <a:xfrm flipH="1">
              <a:off x="744" y="2160"/>
              <a:ext cx="1152" cy="24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44039" name="Group 16">
            <a:extLst>
              <a:ext uri="{FF2B5EF4-FFF2-40B4-BE49-F238E27FC236}">
                <a16:creationId xmlns:a16="http://schemas.microsoft.com/office/drawing/2014/main" id="{9D3B3E14-2B1D-44F6-B575-6CB477793749}"/>
              </a:ext>
            </a:extLst>
          </p:cNvPr>
          <p:cNvGrpSpPr>
            <a:grpSpLocks/>
          </p:cNvGrpSpPr>
          <p:nvPr/>
        </p:nvGrpSpPr>
        <p:grpSpPr bwMode="auto">
          <a:xfrm>
            <a:off x="1371600" y="3657600"/>
            <a:ext cx="2286000" cy="2667000"/>
            <a:chOff x="960" y="2160"/>
            <a:chExt cx="1440" cy="1680"/>
          </a:xfrm>
        </p:grpSpPr>
        <p:sp>
          <p:nvSpPr>
            <p:cNvPr id="260113" name="Rectangle 17">
              <a:extLst>
                <a:ext uri="{FF2B5EF4-FFF2-40B4-BE49-F238E27FC236}">
                  <a16:creationId xmlns:a16="http://schemas.microsoft.com/office/drawing/2014/main" id="{B9C0BCAC-9989-4250-A611-038CC8358716}"/>
                </a:ext>
              </a:extLst>
            </p:cNvPr>
            <p:cNvSpPr>
              <a:spLocks noChangeArrowheads="1"/>
            </p:cNvSpPr>
            <p:nvPr/>
          </p:nvSpPr>
          <p:spPr bwMode="auto">
            <a:xfrm>
              <a:off x="960" y="3216"/>
              <a:ext cx="1440" cy="624"/>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r>
                <a:rPr lang="en-US" altLang="en-US" sz="1800">
                  <a:solidFill>
                    <a:schemeClr val="tx1"/>
                  </a:solidFill>
                  <a:latin typeface="Palatino" charset="0"/>
                </a:rPr>
                <a:t>Pro:</a:t>
              </a:r>
            </a:p>
            <a:p>
              <a:pPr algn="ctr">
                <a:defRPr/>
              </a:pPr>
              <a:r>
                <a:rPr lang="en-US" altLang="en-US" sz="1800">
                  <a:solidFill>
                    <a:schemeClr val="tx1"/>
                  </a:solidFill>
                  <a:latin typeface="Palatino" charset="0"/>
                </a:rPr>
                <a:t> </a:t>
              </a:r>
              <a:r>
                <a:rPr lang="en-US" altLang="en-US" sz="2000">
                  <a:solidFill>
                    <a:schemeClr val="tx1"/>
                  </a:solidFill>
                  <a:latin typeface="Times" panose="02020603050405020304" pitchFamily="18" charset="0"/>
                </a:rPr>
                <a:t>Change will disturb </a:t>
              </a:r>
            </a:p>
            <a:p>
              <a:pPr algn="ctr">
                <a:defRPr/>
              </a:pPr>
              <a:r>
                <a:rPr lang="en-US" altLang="en-US" sz="2000">
                  <a:solidFill>
                    <a:schemeClr val="tx1"/>
                  </a:solidFill>
                  <a:latin typeface="Times" panose="02020603050405020304" pitchFamily="18" charset="0"/>
                </a:rPr>
                <a:t>the people.</a:t>
              </a:r>
              <a:endParaRPr lang="en-US" altLang="en-US" sz="1800">
                <a:solidFill>
                  <a:schemeClr val="tx1"/>
                </a:solidFill>
                <a:latin typeface="Palatino" charset="0"/>
              </a:endParaRPr>
            </a:p>
          </p:txBody>
        </p:sp>
        <p:cxnSp>
          <p:nvCxnSpPr>
            <p:cNvPr id="44062" name="AutoShape 18">
              <a:extLst>
                <a:ext uri="{FF2B5EF4-FFF2-40B4-BE49-F238E27FC236}">
                  <a16:creationId xmlns:a16="http://schemas.microsoft.com/office/drawing/2014/main" id="{9B570357-F190-43EC-8D12-AEAA912B0D5D}"/>
                </a:ext>
              </a:extLst>
            </p:cNvPr>
            <p:cNvCxnSpPr>
              <a:cxnSpLocks noChangeShapeType="1"/>
              <a:stCxn id="44069" idx="2"/>
              <a:endCxn id="260113" idx="0"/>
            </p:cNvCxnSpPr>
            <p:nvPr/>
          </p:nvCxnSpPr>
          <p:spPr bwMode="auto">
            <a:xfrm flipH="1">
              <a:off x="1680" y="2160"/>
              <a:ext cx="216" cy="1056"/>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44040" name="Group 19">
            <a:extLst>
              <a:ext uri="{FF2B5EF4-FFF2-40B4-BE49-F238E27FC236}">
                <a16:creationId xmlns:a16="http://schemas.microsoft.com/office/drawing/2014/main" id="{6ED981A7-950A-4C88-BA43-C9949C148D27}"/>
              </a:ext>
            </a:extLst>
          </p:cNvPr>
          <p:cNvGrpSpPr>
            <a:grpSpLocks/>
          </p:cNvGrpSpPr>
          <p:nvPr/>
        </p:nvGrpSpPr>
        <p:grpSpPr bwMode="auto">
          <a:xfrm>
            <a:off x="2781300" y="3657600"/>
            <a:ext cx="3390900" cy="1905000"/>
            <a:chOff x="1896" y="2160"/>
            <a:chExt cx="2136" cy="1200"/>
          </a:xfrm>
        </p:grpSpPr>
        <p:sp>
          <p:nvSpPr>
            <p:cNvPr id="260116" name="Rectangle 20">
              <a:extLst>
                <a:ext uri="{FF2B5EF4-FFF2-40B4-BE49-F238E27FC236}">
                  <a16:creationId xmlns:a16="http://schemas.microsoft.com/office/drawing/2014/main" id="{27A65F1C-14F7-4BDA-8622-F396A793CB6D}"/>
                </a:ext>
              </a:extLst>
            </p:cNvPr>
            <p:cNvSpPr>
              <a:spLocks noChangeArrowheads="1"/>
            </p:cNvSpPr>
            <p:nvPr/>
          </p:nvSpPr>
          <p:spPr bwMode="auto">
            <a:xfrm>
              <a:off x="2496" y="2640"/>
              <a:ext cx="1536" cy="720"/>
            </a:xfrm>
            <a:prstGeom prst="rect">
              <a:avLst/>
            </a:prstGeom>
            <a:gradFill rotWithShape="0">
              <a:gsLst>
                <a:gs pos="0">
                  <a:schemeClr val="bg1">
                    <a:gamma/>
                    <a:shade val="46275"/>
                    <a:invGamma/>
                  </a:schemeClr>
                </a:gs>
                <a:gs pos="100000">
                  <a:schemeClr val="bg1"/>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r>
                <a:rPr lang="en-US" altLang="en-US" sz="1800">
                  <a:solidFill>
                    <a:schemeClr val="tx1"/>
                  </a:solidFill>
                  <a:latin typeface="Times" panose="02020603050405020304" pitchFamily="18" charset="0"/>
                </a:rPr>
                <a:t>Con: </a:t>
              </a:r>
            </a:p>
            <a:p>
              <a:pPr algn="ctr">
                <a:defRPr/>
              </a:pPr>
              <a:r>
                <a:rPr lang="en-US" altLang="en-US" sz="1800">
                  <a:solidFill>
                    <a:schemeClr val="tx1"/>
                  </a:solidFill>
                  <a:latin typeface="Times" panose="02020603050405020304" pitchFamily="18" charset="0"/>
                </a:rPr>
                <a:t>Jupiter’s moons rotate  </a:t>
              </a:r>
            </a:p>
            <a:p>
              <a:pPr algn="ctr">
                <a:defRPr/>
              </a:pPr>
              <a:r>
                <a:rPr lang="en-US" altLang="en-US" sz="1800">
                  <a:solidFill>
                    <a:schemeClr val="tx1"/>
                  </a:solidFill>
                  <a:latin typeface="Times" panose="02020603050405020304" pitchFamily="18" charset="0"/>
                </a:rPr>
                <a:t>around Jupiter, not </a:t>
              </a:r>
            </a:p>
            <a:p>
              <a:pPr algn="ctr">
                <a:defRPr/>
              </a:pPr>
              <a:r>
                <a:rPr lang="en-US" altLang="en-US" sz="1800">
                  <a:solidFill>
                    <a:schemeClr val="tx1"/>
                  </a:solidFill>
                  <a:latin typeface="Times" panose="02020603050405020304" pitchFamily="18" charset="0"/>
                </a:rPr>
                <a:t>around Earth.</a:t>
              </a:r>
              <a:endParaRPr lang="en-US" altLang="en-US" sz="2800" b="0">
                <a:solidFill>
                  <a:schemeClr val="tx1"/>
                </a:solidFill>
                <a:latin typeface="Times" panose="02020603050405020304" pitchFamily="18" charset="0"/>
              </a:endParaRPr>
            </a:p>
          </p:txBody>
        </p:sp>
        <p:cxnSp>
          <p:nvCxnSpPr>
            <p:cNvPr id="44060" name="AutoShape 21">
              <a:extLst>
                <a:ext uri="{FF2B5EF4-FFF2-40B4-BE49-F238E27FC236}">
                  <a16:creationId xmlns:a16="http://schemas.microsoft.com/office/drawing/2014/main" id="{8CAD240A-C5FA-49BA-A198-30BE80B25EEE}"/>
                </a:ext>
              </a:extLst>
            </p:cNvPr>
            <p:cNvCxnSpPr>
              <a:cxnSpLocks noChangeShapeType="1"/>
              <a:stCxn id="44069" idx="2"/>
              <a:endCxn id="260116" idx="0"/>
            </p:cNvCxnSpPr>
            <p:nvPr/>
          </p:nvCxnSpPr>
          <p:spPr bwMode="auto">
            <a:xfrm>
              <a:off x="1896" y="2160"/>
              <a:ext cx="1368" cy="48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44041" name="Group 22">
            <a:extLst>
              <a:ext uri="{FF2B5EF4-FFF2-40B4-BE49-F238E27FC236}">
                <a16:creationId xmlns:a16="http://schemas.microsoft.com/office/drawing/2014/main" id="{38A0E0BB-E6E7-4581-AFC8-8E99F03C1980}"/>
              </a:ext>
            </a:extLst>
          </p:cNvPr>
          <p:cNvGrpSpPr>
            <a:grpSpLocks/>
          </p:cNvGrpSpPr>
          <p:nvPr/>
        </p:nvGrpSpPr>
        <p:grpSpPr bwMode="auto">
          <a:xfrm>
            <a:off x="5410200" y="1371600"/>
            <a:ext cx="3200400" cy="1219200"/>
            <a:chOff x="3408" y="576"/>
            <a:chExt cx="2016" cy="768"/>
          </a:xfrm>
        </p:grpSpPr>
        <p:sp>
          <p:nvSpPr>
            <p:cNvPr id="44057" name="Rectangle 23">
              <a:extLst>
                <a:ext uri="{FF2B5EF4-FFF2-40B4-BE49-F238E27FC236}">
                  <a16:creationId xmlns:a16="http://schemas.microsoft.com/office/drawing/2014/main" id="{07973657-2D42-4A5A-BD80-A6F7EFE829DB}"/>
                </a:ext>
              </a:extLst>
            </p:cNvPr>
            <p:cNvSpPr>
              <a:spLocks noChangeArrowheads="1"/>
            </p:cNvSpPr>
            <p:nvPr/>
          </p:nvSpPr>
          <p:spPr bwMode="auto">
            <a:xfrm>
              <a:off x="3888" y="576"/>
              <a:ext cx="1536" cy="768"/>
            </a:xfrm>
            <a:prstGeom prst="rect">
              <a:avLst/>
            </a:prstGeom>
            <a:solidFill>
              <a:srgbClr val="3D0BF3"/>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bg1"/>
                  </a:solidFill>
                  <a:latin typeface="Palatino"/>
                </a:rPr>
                <a:t>Resolution (1615):</a:t>
              </a:r>
            </a:p>
            <a:p>
              <a:pPr algn="ctr"/>
              <a:r>
                <a:rPr lang="en-US" altLang="en-US" sz="1800">
                  <a:solidFill>
                    <a:schemeClr val="bg1"/>
                  </a:solidFill>
                  <a:latin typeface="Palatino"/>
                </a:rPr>
                <a:t>The church </a:t>
              </a:r>
            </a:p>
            <a:p>
              <a:pPr algn="ctr"/>
              <a:r>
                <a:rPr lang="en-US" altLang="en-US" sz="1800">
                  <a:solidFill>
                    <a:schemeClr val="bg1"/>
                  </a:solidFill>
                  <a:latin typeface="Palatino"/>
                </a:rPr>
                <a:t>decides proposal 1</a:t>
              </a:r>
            </a:p>
            <a:p>
              <a:pPr algn="ctr"/>
              <a:r>
                <a:rPr lang="en-US" altLang="en-US" sz="1800">
                  <a:solidFill>
                    <a:schemeClr val="bg1"/>
                  </a:solidFill>
                  <a:latin typeface="Palatino"/>
                </a:rPr>
                <a:t>is right</a:t>
              </a:r>
            </a:p>
          </p:txBody>
        </p:sp>
        <p:cxnSp>
          <p:nvCxnSpPr>
            <p:cNvPr id="44058" name="AutoShape 24">
              <a:extLst>
                <a:ext uri="{FF2B5EF4-FFF2-40B4-BE49-F238E27FC236}">
                  <a16:creationId xmlns:a16="http://schemas.microsoft.com/office/drawing/2014/main" id="{E9CCD5EE-4490-4C59-8BC9-0CC62BF8CA81}"/>
                </a:ext>
              </a:extLst>
            </p:cNvPr>
            <p:cNvCxnSpPr>
              <a:cxnSpLocks noChangeShapeType="1"/>
              <a:stCxn id="44034" idx="3"/>
              <a:endCxn id="44057" idx="1"/>
            </p:cNvCxnSpPr>
            <p:nvPr/>
          </p:nvCxnSpPr>
          <p:spPr bwMode="auto">
            <a:xfrm>
              <a:off x="3408" y="888"/>
              <a:ext cx="480" cy="7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44042" name="Group 25">
            <a:extLst>
              <a:ext uri="{FF2B5EF4-FFF2-40B4-BE49-F238E27FC236}">
                <a16:creationId xmlns:a16="http://schemas.microsoft.com/office/drawing/2014/main" id="{2CCEE65D-ABEC-4BC7-8A17-23EF1F9083FE}"/>
              </a:ext>
            </a:extLst>
          </p:cNvPr>
          <p:cNvGrpSpPr>
            <a:grpSpLocks/>
          </p:cNvGrpSpPr>
          <p:nvPr/>
        </p:nvGrpSpPr>
        <p:grpSpPr bwMode="auto">
          <a:xfrm>
            <a:off x="762000" y="1143000"/>
            <a:ext cx="7772400" cy="1752600"/>
            <a:chOff x="480" y="720"/>
            <a:chExt cx="4896" cy="1104"/>
          </a:xfrm>
        </p:grpSpPr>
        <p:grpSp>
          <p:nvGrpSpPr>
            <p:cNvPr id="44051" name="Group 26">
              <a:extLst>
                <a:ext uri="{FF2B5EF4-FFF2-40B4-BE49-F238E27FC236}">
                  <a16:creationId xmlns:a16="http://schemas.microsoft.com/office/drawing/2014/main" id="{E3F1D463-367B-469C-AE8A-8D8935FAAF83}"/>
                </a:ext>
              </a:extLst>
            </p:cNvPr>
            <p:cNvGrpSpPr>
              <a:grpSpLocks/>
            </p:cNvGrpSpPr>
            <p:nvPr/>
          </p:nvGrpSpPr>
          <p:grpSpPr bwMode="auto">
            <a:xfrm>
              <a:off x="3936" y="720"/>
              <a:ext cx="1440" cy="1104"/>
              <a:chOff x="3936" y="432"/>
              <a:chExt cx="1440" cy="1104"/>
            </a:xfrm>
          </p:grpSpPr>
          <p:sp>
            <p:nvSpPr>
              <p:cNvPr id="44055" name="Line 27">
                <a:extLst>
                  <a:ext uri="{FF2B5EF4-FFF2-40B4-BE49-F238E27FC236}">
                    <a16:creationId xmlns:a16="http://schemas.microsoft.com/office/drawing/2014/main" id="{85169F88-1537-4BA3-AA55-F9A80AE9D5C4}"/>
                  </a:ext>
                </a:extLst>
              </p:cNvPr>
              <p:cNvSpPr>
                <a:spLocks noChangeShapeType="1"/>
              </p:cNvSpPr>
              <p:nvPr/>
            </p:nvSpPr>
            <p:spPr bwMode="auto">
              <a:xfrm>
                <a:off x="3936" y="432"/>
                <a:ext cx="1440" cy="1056"/>
              </a:xfrm>
              <a:prstGeom prst="line">
                <a:avLst/>
              </a:prstGeom>
              <a:noFill/>
              <a:ln w="381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56" name="Line 28">
                <a:extLst>
                  <a:ext uri="{FF2B5EF4-FFF2-40B4-BE49-F238E27FC236}">
                    <a16:creationId xmlns:a16="http://schemas.microsoft.com/office/drawing/2014/main" id="{A6F66CE0-B016-482C-A75E-1F78EF175621}"/>
                  </a:ext>
                </a:extLst>
              </p:cNvPr>
              <p:cNvSpPr>
                <a:spLocks noChangeShapeType="1"/>
              </p:cNvSpPr>
              <p:nvPr/>
            </p:nvSpPr>
            <p:spPr bwMode="auto">
              <a:xfrm flipV="1">
                <a:off x="4032" y="480"/>
                <a:ext cx="1344" cy="1056"/>
              </a:xfrm>
              <a:prstGeom prst="line">
                <a:avLst/>
              </a:prstGeom>
              <a:noFill/>
              <a:ln w="381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4052" name="Group 29">
              <a:extLst>
                <a:ext uri="{FF2B5EF4-FFF2-40B4-BE49-F238E27FC236}">
                  <a16:creationId xmlns:a16="http://schemas.microsoft.com/office/drawing/2014/main" id="{0455F737-E4C3-4F66-B7E6-2E67E149F9F6}"/>
                </a:ext>
              </a:extLst>
            </p:cNvPr>
            <p:cNvGrpSpPr>
              <a:grpSpLocks/>
            </p:cNvGrpSpPr>
            <p:nvPr/>
          </p:nvGrpSpPr>
          <p:grpSpPr bwMode="auto">
            <a:xfrm>
              <a:off x="480" y="912"/>
              <a:ext cx="1920" cy="720"/>
              <a:chOff x="480" y="912"/>
              <a:chExt cx="1920" cy="720"/>
            </a:xfrm>
          </p:grpSpPr>
          <p:sp>
            <p:nvSpPr>
              <p:cNvPr id="44053" name="Rectangle 30">
                <a:extLst>
                  <a:ext uri="{FF2B5EF4-FFF2-40B4-BE49-F238E27FC236}">
                    <a16:creationId xmlns:a16="http://schemas.microsoft.com/office/drawing/2014/main" id="{C3F8AB62-D204-46C6-88A9-CFD5F4640911}"/>
                  </a:ext>
                </a:extLst>
              </p:cNvPr>
              <p:cNvSpPr>
                <a:spLocks noChangeArrowheads="1"/>
              </p:cNvSpPr>
              <p:nvPr/>
            </p:nvSpPr>
            <p:spPr bwMode="auto">
              <a:xfrm>
                <a:off x="480" y="912"/>
                <a:ext cx="1488" cy="720"/>
              </a:xfrm>
              <a:prstGeom prst="rect">
                <a:avLst/>
              </a:prstGeom>
              <a:solidFill>
                <a:srgbClr val="6699FF"/>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a:solidFill>
                      <a:schemeClr val="tx1"/>
                    </a:solidFill>
                    <a:latin typeface="Times" panose="02020603050405020304" pitchFamily="18" charset="0"/>
                  </a:rPr>
                  <a:t>Resolution (1998): </a:t>
                </a:r>
              </a:p>
              <a:p>
                <a:pPr algn="ctr"/>
                <a:r>
                  <a:rPr lang="en-US" altLang="en-US" sz="2000">
                    <a:solidFill>
                      <a:schemeClr val="tx1"/>
                    </a:solidFill>
                    <a:latin typeface="Times" panose="02020603050405020304" pitchFamily="18" charset="0"/>
                  </a:rPr>
                  <a:t>The church declares</a:t>
                </a:r>
              </a:p>
              <a:p>
                <a:pPr algn="ctr"/>
                <a:r>
                  <a:rPr lang="en-US" altLang="en-US" sz="2000">
                    <a:solidFill>
                      <a:schemeClr val="tx1"/>
                    </a:solidFill>
                    <a:latin typeface="Times" panose="02020603050405020304" pitchFamily="18" charset="0"/>
                  </a:rPr>
                  <a:t>proposal 1 was wrong</a:t>
                </a:r>
                <a:endParaRPr lang="en-US" altLang="en-US" sz="2800" b="0">
                  <a:solidFill>
                    <a:schemeClr val="tx1"/>
                  </a:solidFill>
                  <a:latin typeface="Times" panose="02020603050405020304" pitchFamily="18" charset="0"/>
                </a:endParaRPr>
              </a:p>
            </p:txBody>
          </p:sp>
          <p:cxnSp>
            <p:nvCxnSpPr>
              <p:cNvPr id="44054" name="AutoShape 31">
                <a:extLst>
                  <a:ext uri="{FF2B5EF4-FFF2-40B4-BE49-F238E27FC236}">
                    <a16:creationId xmlns:a16="http://schemas.microsoft.com/office/drawing/2014/main" id="{AB5D32C5-C8CD-446F-80FF-30B62BCB6CE2}"/>
                  </a:ext>
                </a:extLst>
              </p:cNvPr>
              <p:cNvCxnSpPr>
                <a:cxnSpLocks noChangeShapeType="1"/>
                <a:stCxn id="44034" idx="1"/>
                <a:endCxn id="44053" idx="3"/>
              </p:cNvCxnSpPr>
              <p:nvPr/>
            </p:nvCxnSpPr>
            <p:spPr bwMode="auto">
              <a:xfrm flipH="1">
                <a:off x="1968" y="1032"/>
                <a:ext cx="432" cy="24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sp>
        <p:nvSpPr>
          <p:cNvPr id="44043" name="AutoShape 32">
            <a:hlinkClick r:id="" action="ppaction://noaction" highlightClick="1"/>
            <a:extLst>
              <a:ext uri="{FF2B5EF4-FFF2-40B4-BE49-F238E27FC236}">
                <a16:creationId xmlns:a16="http://schemas.microsoft.com/office/drawing/2014/main" id="{DD537819-5AB2-4453-B11D-E1B91C51FB1F}"/>
              </a:ext>
            </a:extLst>
          </p:cNvPr>
          <p:cNvSpPr>
            <a:spLocks noChangeArrowheads="1"/>
          </p:cNvSpPr>
          <p:nvPr/>
        </p:nvSpPr>
        <p:spPr bwMode="auto">
          <a:xfrm>
            <a:off x="7086600" y="6477000"/>
            <a:ext cx="280988" cy="152400"/>
          </a:xfrm>
          <a:prstGeom prst="actionButtonReturn">
            <a:avLst/>
          </a:prstGeom>
          <a:solidFill>
            <a:srgbClr val="FC0128"/>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nvGrpSpPr>
          <p:cNvPr id="12" name="Group 33">
            <a:extLst>
              <a:ext uri="{FF2B5EF4-FFF2-40B4-BE49-F238E27FC236}">
                <a16:creationId xmlns:a16="http://schemas.microsoft.com/office/drawing/2014/main" id="{BBE64C6E-2116-4F0D-B4D7-09B46AD3E8C0}"/>
              </a:ext>
            </a:extLst>
          </p:cNvPr>
          <p:cNvGrpSpPr>
            <a:grpSpLocks/>
          </p:cNvGrpSpPr>
          <p:nvPr/>
        </p:nvGrpSpPr>
        <p:grpSpPr bwMode="auto">
          <a:xfrm>
            <a:off x="3962400" y="2209800"/>
            <a:ext cx="1600200" cy="1371600"/>
            <a:chOff x="2496" y="1392"/>
            <a:chExt cx="1008" cy="864"/>
          </a:xfrm>
        </p:grpSpPr>
        <p:sp>
          <p:nvSpPr>
            <p:cNvPr id="44049" name="Rectangle 34">
              <a:extLst>
                <a:ext uri="{FF2B5EF4-FFF2-40B4-BE49-F238E27FC236}">
                  <a16:creationId xmlns:a16="http://schemas.microsoft.com/office/drawing/2014/main" id="{EEE57DD9-DBFF-4DBD-BA19-8E4FEED35AC5}"/>
                </a:ext>
              </a:extLst>
            </p:cNvPr>
            <p:cNvSpPr>
              <a:spLocks noChangeArrowheads="1"/>
            </p:cNvSpPr>
            <p:nvPr/>
          </p:nvSpPr>
          <p:spPr bwMode="auto">
            <a:xfrm>
              <a:off x="2496" y="1680"/>
              <a:ext cx="1008" cy="576"/>
            </a:xfrm>
            <a:prstGeom prst="rect">
              <a:avLst/>
            </a:prstGeom>
            <a:solidFill>
              <a:srgbClr val="06F817"/>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Proposal3:</a:t>
              </a:r>
            </a:p>
            <a:p>
              <a:pPr algn="ctr"/>
              <a:r>
                <a:rPr lang="en-US" altLang="en-US" sz="1800">
                  <a:solidFill>
                    <a:schemeClr val="tx1"/>
                  </a:solidFill>
                  <a:latin typeface="Palatino"/>
                </a:rPr>
                <a:t> </a:t>
              </a:r>
              <a:r>
                <a:rPr lang="en-US" altLang="en-US" sz="2000">
                  <a:solidFill>
                    <a:schemeClr val="tx1"/>
                  </a:solidFill>
                  <a:latin typeface="Times" panose="02020603050405020304" pitchFamily="18" charset="0"/>
                </a:rPr>
                <a:t>Neither!</a:t>
              </a:r>
              <a:endParaRPr lang="en-US" altLang="en-US" sz="1800">
                <a:solidFill>
                  <a:schemeClr val="tx1"/>
                </a:solidFill>
                <a:latin typeface="Palatino"/>
              </a:endParaRPr>
            </a:p>
          </p:txBody>
        </p:sp>
        <p:sp>
          <p:nvSpPr>
            <p:cNvPr id="44050" name="Line 35">
              <a:extLst>
                <a:ext uri="{FF2B5EF4-FFF2-40B4-BE49-F238E27FC236}">
                  <a16:creationId xmlns:a16="http://schemas.microsoft.com/office/drawing/2014/main" id="{B9F38746-F3B3-4C61-B8B4-A47461989500}"/>
                </a:ext>
              </a:extLst>
            </p:cNvPr>
            <p:cNvSpPr>
              <a:spLocks noChangeShapeType="1"/>
            </p:cNvSpPr>
            <p:nvPr/>
          </p:nvSpPr>
          <p:spPr bwMode="auto">
            <a:xfrm flipH="1">
              <a:off x="2976" y="1392"/>
              <a:ext cx="288"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 name="Group 36">
            <a:extLst>
              <a:ext uri="{FF2B5EF4-FFF2-40B4-BE49-F238E27FC236}">
                <a16:creationId xmlns:a16="http://schemas.microsoft.com/office/drawing/2014/main" id="{7A83487A-7F6A-415B-AE6A-367E7765B5CE}"/>
              </a:ext>
            </a:extLst>
          </p:cNvPr>
          <p:cNvGrpSpPr>
            <a:grpSpLocks/>
          </p:cNvGrpSpPr>
          <p:nvPr/>
        </p:nvGrpSpPr>
        <p:grpSpPr bwMode="auto">
          <a:xfrm>
            <a:off x="4762500" y="3581400"/>
            <a:ext cx="4305300" cy="2895600"/>
            <a:chOff x="3000" y="2256"/>
            <a:chExt cx="2712" cy="1824"/>
          </a:xfrm>
        </p:grpSpPr>
        <p:sp>
          <p:nvSpPr>
            <p:cNvPr id="260133" name="Rectangle 37">
              <a:extLst>
                <a:ext uri="{FF2B5EF4-FFF2-40B4-BE49-F238E27FC236}">
                  <a16:creationId xmlns:a16="http://schemas.microsoft.com/office/drawing/2014/main" id="{1C544E42-7277-4A4E-A0EB-12CD795E98B9}"/>
                </a:ext>
              </a:extLst>
            </p:cNvPr>
            <p:cNvSpPr>
              <a:spLocks noChangeArrowheads="1"/>
            </p:cNvSpPr>
            <p:nvPr/>
          </p:nvSpPr>
          <p:spPr bwMode="auto">
            <a:xfrm>
              <a:off x="3936" y="3504"/>
              <a:ext cx="1776" cy="576"/>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p:spPr>
          <p:txBody>
            <a:bodyPr wrap="none" anchor="ct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r>
                <a:rPr lang="en-US" altLang="en-US" sz="1800">
                  <a:solidFill>
                    <a:schemeClr val="tx1"/>
                  </a:solidFill>
                  <a:latin typeface="Palatino" charset="0"/>
                </a:rPr>
                <a:t>Pro:</a:t>
              </a:r>
            </a:p>
            <a:p>
              <a:pPr algn="ctr">
                <a:defRPr/>
              </a:pPr>
              <a:r>
                <a:rPr lang="en-US" altLang="en-US" sz="1800">
                  <a:solidFill>
                    <a:schemeClr val="tx1"/>
                  </a:solidFill>
                  <a:latin typeface="Palatino" charset="0"/>
                </a:rPr>
                <a:t> </a:t>
              </a:r>
              <a:r>
                <a:rPr lang="en-US" altLang="en-US" sz="1800">
                  <a:solidFill>
                    <a:schemeClr val="tx1"/>
                  </a:solidFill>
                  <a:latin typeface="Times" panose="02020603050405020304" pitchFamily="18" charset="0"/>
                </a:rPr>
                <a:t>Galaxies are moving away </a:t>
              </a:r>
            </a:p>
            <a:p>
              <a:pPr algn="ctr">
                <a:defRPr/>
              </a:pPr>
              <a:r>
                <a:rPr lang="en-US" altLang="en-US" sz="1800">
                  <a:solidFill>
                    <a:schemeClr val="tx1"/>
                  </a:solidFill>
                  <a:latin typeface="Times" panose="02020603050405020304" pitchFamily="18" charset="0"/>
                </a:rPr>
                <a:t>From each other.</a:t>
              </a:r>
              <a:endParaRPr lang="en-US" altLang="en-US" sz="1800">
                <a:solidFill>
                  <a:schemeClr val="tx1"/>
                </a:solidFill>
                <a:latin typeface="Palatino" charset="0"/>
              </a:endParaRPr>
            </a:p>
          </p:txBody>
        </p:sp>
        <p:cxnSp>
          <p:nvCxnSpPr>
            <p:cNvPr id="44048" name="AutoShape 38">
              <a:extLst>
                <a:ext uri="{FF2B5EF4-FFF2-40B4-BE49-F238E27FC236}">
                  <a16:creationId xmlns:a16="http://schemas.microsoft.com/office/drawing/2014/main" id="{0D90D51E-ED3E-4B87-8418-6116C3EB6C26}"/>
                </a:ext>
              </a:extLst>
            </p:cNvPr>
            <p:cNvCxnSpPr>
              <a:cxnSpLocks noChangeShapeType="1"/>
              <a:stCxn id="44049" idx="2"/>
              <a:endCxn id="260133" idx="0"/>
            </p:cNvCxnSpPr>
            <p:nvPr/>
          </p:nvCxnSpPr>
          <p:spPr bwMode="auto">
            <a:xfrm>
              <a:off x="3000" y="2256"/>
              <a:ext cx="1824" cy="124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
        <p:nvSpPr>
          <p:cNvPr id="39" name="Rectangle 2">
            <a:extLst>
              <a:ext uri="{FF2B5EF4-FFF2-40B4-BE49-F238E27FC236}">
                <a16:creationId xmlns:a16="http://schemas.microsoft.com/office/drawing/2014/main" id="{72E8852D-1F38-486D-956E-1BE700658702}"/>
              </a:ext>
            </a:extLst>
          </p:cNvPr>
          <p:cNvSpPr>
            <a:spLocks noGrp="1" noChangeArrowheads="1"/>
          </p:cNvSpPr>
          <p:nvPr>
            <p:ph type="title"/>
          </p:nvPr>
        </p:nvSpPr>
        <p:spPr/>
        <p:txBody>
          <a:bodyPr/>
          <a:lstStyle/>
          <a:p>
            <a:pPr>
              <a:defRPr/>
            </a:pPr>
            <a:r>
              <a:rPr lang="en-US" altLang="en-US" sz="3400" dirty="0">
                <a:ea typeface="ＭＳ Ｐゴシック" panose="020B0600070205080204" pitchFamily="34" charset="-128"/>
              </a:rPr>
              <a:t>Issue-Modeling - </a:t>
            </a:r>
            <a:r>
              <a:rPr lang="en-US" sz="2800" dirty="0">
                <a:solidFill>
                  <a:schemeClr val="accent2">
                    <a:lumMod val="50000"/>
                  </a:schemeClr>
                </a:solidFill>
                <a:latin typeface="Arial Rounded MT Bold" pitchFamily="34" charset="0"/>
                <a:ea typeface="ＭＳ Ｐゴシック" pitchFamily="-108" charset="-128"/>
              </a:rPr>
              <a:t>Knowledge acquisition </a:t>
            </a:r>
            <a:r>
              <a:rPr lang="en-US" sz="2800" dirty="0">
                <a:solidFill>
                  <a:schemeClr val="tx1"/>
                </a:solidFill>
                <a:latin typeface="Arial Rounded MT Bold" pitchFamily="34" charset="0"/>
                <a:ea typeface="ＭＳ Ｐゴシック" pitchFamily="-108" charset="-128"/>
              </a:rPr>
              <a:t>is</a:t>
            </a:r>
            <a:r>
              <a:rPr lang="en-US" sz="2800" dirty="0">
                <a:solidFill>
                  <a:schemeClr val="accent3">
                    <a:lumMod val="50000"/>
                  </a:schemeClr>
                </a:solidFill>
                <a:latin typeface="Arial Rounded MT Bold" pitchFamily="34" charset="0"/>
                <a:ea typeface="ＭＳ Ｐゴシック" pitchFamily="-108" charset="-128"/>
              </a:rPr>
              <a:t> </a:t>
            </a:r>
            <a:r>
              <a:rPr lang="en-US" sz="2800" dirty="0">
                <a:solidFill>
                  <a:schemeClr val="tx1"/>
                </a:solidFill>
                <a:latin typeface="Arial Rounded MT Bold" pitchFamily="34" charset="0"/>
                <a:ea typeface="ＭＳ Ｐゴシック" pitchFamily="-108" charset="-128"/>
              </a:rPr>
              <a:t>a nonlinear process</a:t>
            </a:r>
            <a:endParaRPr lang="en-US" altLang="en-US" sz="3400" dirty="0">
              <a:solidFill>
                <a:schemeClr val="tx1"/>
              </a:solidFill>
              <a:ea typeface="ＭＳ Ｐゴシック" panose="020B0600070205080204" pitchFamily="3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D59DAD48-956E-43EF-9B83-AA1AF43E6654}"/>
              </a:ext>
            </a:extLst>
          </p:cNvPr>
          <p:cNvSpPr>
            <a:spLocks noGrp="1" noChangeArrowheads="1"/>
          </p:cNvSpPr>
          <p:nvPr>
            <p:ph type="title"/>
          </p:nvPr>
        </p:nvSpPr>
        <p:spPr>
          <a:xfrm>
            <a:off x="295275" y="222250"/>
            <a:ext cx="8486775" cy="863600"/>
          </a:xfrm>
        </p:spPr>
        <p:txBody>
          <a:bodyPr/>
          <a:lstStyle/>
          <a:p>
            <a:pPr>
              <a:defRPr/>
            </a:pPr>
            <a:r>
              <a:rPr lang="en-US" altLang="en-US" dirty="0">
                <a:ea typeface="ＭＳ Ｐゴシック" panose="020B0600070205080204" pitchFamily="34" charset="-128"/>
              </a:rPr>
              <a:t>Models must be falsifiable - </a:t>
            </a:r>
            <a:r>
              <a:rPr lang="en-US" sz="2800" dirty="0">
                <a:solidFill>
                  <a:schemeClr val="accent2">
                    <a:lumMod val="50000"/>
                  </a:schemeClr>
                </a:solidFill>
                <a:latin typeface="Arial Rounded MT Bold" pitchFamily="34" charset="0"/>
                <a:ea typeface="ＭＳ Ｐゴシック" pitchFamily="-108" charset="-128"/>
              </a:rPr>
              <a:t>Knowledge acquisition </a:t>
            </a:r>
            <a:r>
              <a:rPr lang="en-US" sz="2800" dirty="0">
                <a:solidFill>
                  <a:schemeClr val="tx1"/>
                </a:solidFill>
                <a:latin typeface="Arial Rounded MT Bold" pitchFamily="34" charset="0"/>
                <a:ea typeface="ＭＳ Ｐゴシック" pitchFamily="-108" charset="-128"/>
              </a:rPr>
              <a:t>is</a:t>
            </a:r>
            <a:r>
              <a:rPr lang="en-US" sz="2800" dirty="0">
                <a:solidFill>
                  <a:schemeClr val="accent3">
                    <a:lumMod val="50000"/>
                  </a:schemeClr>
                </a:solidFill>
                <a:latin typeface="Arial Rounded MT Bold" pitchFamily="34" charset="0"/>
                <a:ea typeface="ＭＳ Ｐゴシック" pitchFamily="-108" charset="-128"/>
              </a:rPr>
              <a:t> </a:t>
            </a:r>
            <a:r>
              <a:rPr lang="en-US" sz="2800" dirty="0">
                <a:solidFill>
                  <a:schemeClr val="tx1"/>
                </a:solidFill>
                <a:latin typeface="Arial Rounded MT Bold" pitchFamily="34" charset="0"/>
                <a:ea typeface="ＭＳ Ｐゴシック" pitchFamily="-108" charset="-128"/>
              </a:rPr>
              <a:t>a nonlinear process</a:t>
            </a:r>
            <a:endParaRPr lang="en-US" altLang="en-US" sz="2800" dirty="0">
              <a:ea typeface="ＭＳ Ｐゴシック" panose="020B0600070205080204" pitchFamily="34" charset="-128"/>
            </a:endParaRPr>
          </a:p>
        </p:txBody>
      </p:sp>
      <p:sp>
        <p:nvSpPr>
          <p:cNvPr id="240643" name="Rectangle 3">
            <a:extLst>
              <a:ext uri="{FF2B5EF4-FFF2-40B4-BE49-F238E27FC236}">
                <a16:creationId xmlns:a16="http://schemas.microsoft.com/office/drawing/2014/main" id="{F3D1BA87-239B-455F-9D67-94E0E79FFAEC}"/>
              </a:ext>
            </a:extLst>
          </p:cNvPr>
          <p:cNvSpPr>
            <a:spLocks noGrp="1" noChangeArrowheads="1"/>
          </p:cNvSpPr>
          <p:nvPr>
            <p:ph type="body" idx="1"/>
          </p:nvPr>
        </p:nvSpPr>
        <p:spPr>
          <a:xfrm>
            <a:off x="180975" y="1152525"/>
            <a:ext cx="8705850" cy="5351463"/>
          </a:xfrm>
        </p:spPr>
        <p:txBody>
          <a:bodyPr/>
          <a:lstStyle/>
          <a:p>
            <a:r>
              <a:rPr lang="en-US" altLang="en-US"/>
              <a:t>Karl Popper (“Objective Knowledge): </a:t>
            </a:r>
          </a:p>
          <a:p>
            <a:pPr lvl="1"/>
            <a:r>
              <a:rPr lang="en-US" altLang="en-US"/>
              <a:t>There is no absolute truth when trying to understand reality</a:t>
            </a:r>
          </a:p>
          <a:p>
            <a:pPr lvl="1"/>
            <a:r>
              <a:rPr lang="en-US" altLang="en-US" b="1"/>
              <a:t>One can only build theories, that are “true” until somebody finds a counter example</a:t>
            </a:r>
          </a:p>
          <a:p>
            <a:pPr algn="ctr"/>
            <a:r>
              <a:rPr lang="en-US" altLang="en-US">
                <a:solidFill>
                  <a:srgbClr val="FF0000"/>
                </a:solidFill>
              </a:rPr>
              <a:t>Falsification:</a:t>
            </a:r>
            <a:r>
              <a:rPr lang="en-US" altLang="en-US"/>
              <a:t> </a:t>
            </a:r>
            <a:r>
              <a:rPr lang="en-US" altLang="en-US">
                <a:latin typeface="Helvetica" panose="020B0604020202020204" pitchFamily="34" charset="0"/>
              </a:rPr>
              <a:t>The act of disproving a theory or hypothesis</a:t>
            </a:r>
            <a:endParaRPr lang="en-US" altLang="en-US"/>
          </a:p>
          <a:p>
            <a:r>
              <a:rPr lang="en-US" altLang="en-US"/>
              <a:t>The truth of a theory is never certain. We must use phrases like: </a:t>
            </a:r>
          </a:p>
          <a:p>
            <a:pPr lvl="1"/>
            <a:r>
              <a:rPr lang="en-US" altLang="en-US" b="1"/>
              <a:t>“by our best judgement”, “using state-of-the-art knowledge”</a:t>
            </a:r>
          </a:p>
          <a:p>
            <a:r>
              <a:rPr lang="en-US" altLang="en-US"/>
              <a:t>In software engineering any model is a theory:</a:t>
            </a:r>
          </a:p>
          <a:p>
            <a:pPr lvl="1"/>
            <a:r>
              <a:rPr lang="en-US" altLang="en-US"/>
              <a:t>We build models and try to find counter examples by:</a:t>
            </a:r>
          </a:p>
          <a:p>
            <a:pPr lvl="2"/>
            <a:r>
              <a:rPr lang="en-US" altLang="en-US"/>
              <a:t>Requirement's validation, user interface testing, review of the design,  source code testing, system testing, etc.</a:t>
            </a:r>
          </a:p>
          <a:p>
            <a:r>
              <a:rPr lang="en-US" altLang="en-US" b="1">
                <a:solidFill>
                  <a:srgbClr val="FF0000"/>
                </a:solidFill>
              </a:rPr>
              <a:t>Testing:</a:t>
            </a:r>
            <a:r>
              <a:rPr lang="en-US" altLang="en-US" b="1"/>
              <a:t> The a</a:t>
            </a:r>
            <a:r>
              <a:rPr lang="en-US" altLang="en-US" b="1">
                <a:latin typeface="Helvetica" panose="020B0604020202020204" pitchFamily="34" charset="0"/>
              </a:rPr>
              <a:t>ct of disproving a model.</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06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406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4064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064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064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4064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4064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24064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240643">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2406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0D94F485-14C3-4C66-84F9-8EB10A65751F}"/>
              </a:ext>
            </a:extLst>
          </p:cNvPr>
          <p:cNvSpPr>
            <a:spLocks noGrp="1" noChangeArrowheads="1"/>
          </p:cNvSpPr>
          <p:nvPr>
            <p:ph type="title"/>
          </p:nvPr>
        </p:nvSpPr>
        <p:spPr/>
        <p:txBody>
          <a:bodyPr/>
          <a:lstStyle/>
          <a:p>
            <a:r>
              <a:rPr lang="en-US" altLang="en-US" sz="3400"/>
              <a:t>2. Technique to deal with Complexity: Decomposition</a:t>
            </a:r>
          </a:p>
        </p:txBody>
      </p:sp>
      <p:sp>
        <p:nvSpPr>
          <p:cNvPr id="262147" name="Rectangle 3">
            <a:extLst>
              <a:ext uri="{FF2B5EF4-FFF2-40B4-BE49-F238E27FC236}">
                <a16:creationId xmlns:a16="http://schemas.microsoft.com/office/drawing/2014/main" id="{6F10B5F7-5F02-4C06-80E8-C8F10B4097EA}"/>
              </a:ext>
            </a:extLst>
          </p:cNvPr>
          <p:cNvSpPr>
            <a:spLocks noGrp="1" noChangeArrowheads="1"/>
          </p:cNvSpPr>
          <p:nvPr>
            <p:ph type="body" idx="1"/>
          </p:nvPr>
        </p:nvSpPr>
        <p:spPr>
          <a:xfrm>
            <a:off x="533400" y="1295400"/>
            <a:ext cx="6781800" cy="4800600"/>
          </a:xfrm>
        </p:spPr>
        <p:txBody>
          <a:bodyPr/>
          <a:lstStyle/>
          <a:p>
            <a:r>
              <a:rPr lang="en-US" altLang="en-US"/>
              <a:t>A technique used to master complexity (“divide and conquer”)</a:t>
            </a:r>
          </a:p>
          <a:p>
            <a:r>
              <a:rPr lang="en-US" altLang="en-US"/>
              <a:t>Two major types of decomposition</a:t>
            </a:r>
          </a:p>
          <a:p>
            <a:pPr lvl="1"/>
            <a:r>
              <a:rPr lang="en-US" altLang="en-US"/>
              <a:t>Functional decomposition</a:t>
            </a:r>
          </a:p>
          <a:p>
            <a:pPr lvl="1"/>
            <a:r>
              <a:rPr lang="en-US" altLang="en-US"/>
              <a:t>Object-oriented decomposition</a:t>
            </a:r>
          </a:p>
          <a:p>
            <a:r>
              <a:rPr lang="en-US" altLang="en-US">
                <a:solidFill>
                  <a:srgbClr val="FDAD23"/>
                </a:solidFill>
              </a:rPr>
              <a:t>Functional decomposition</a:t>
            </a:r>
            <a:endParaRPr lang="en-US" altLang="en-US"/>
          </a:p>
          <a:p>
            <a:pPr lvl="1"/>
            <a:r>
              <a:rPr lang="en-US" altLang="en-US"/>
              <a:t>The system is decomposed into modules/</a:t>
            </a:r>
            <a:r>
              <a:rPr lang="en-US" altLang="en-US">
                <a:solidFill>
                  <a:srgbClr val="006600"/>
                </a:solidFill>
              </a:rPr>
              <a:t>subsystems</a:t>
            </a:r>
          </a:p>
          <a:p>
            <a:pPr lvl="1"/>
            <a:r>
              <a:rPr lang="en-US" altLang="en-US"/>
              <a:t>Each module/</a:t>
            </a:r>
            <a:r>
              <a:rPr lang="en-US" altLang="en-US">
                <a:solidFill>
                  <a:srgbClr val="006600"/>
                </a:solidFill>
              </a:rPr>
              <a:t> subsystem</a:t>
            </a:r>
            <a:r>
              <a:rPr lang="en-US" altLang="en-US"/>
              <a:t> </a:t>
            </a:r>
            <a:r>
              <a:rPr lang="en-US" altLang="en-US">
                <a:solidFill>
                  <a:srgbClr val="006600"/>
                </a:solidFill>
              </a:rPr>
              <a:t>provides</a:t>
            </a:r>
            <a:r>
              <a:rPr lang="en-US" altLang="en-US"/>
              <a:t> a major function in the application domain</a:t>
            </a:r>
          </a:p>
          <a:p>
            <a:pPr lvl="1"/>
            <a:r>
              <a:rPr lang="en-US" altLang="en-US"/>
              <a:t>Modules can be decomposed into smaller modules.</a:t>
            </a:r>
          </a:p>
          <a:p>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21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2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6214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6214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6214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6214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6214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2621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7"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5950B22E-8708-44A9-9E6E-88C3758A6836}"/>
              </a:ext>
            </a:extLst>
          </p:cNvPr>
          <p:cNvSpPr>
            <a:spLocks noGrp="1" noChangeArrowheads="1"/>
          </p:cNvSpPr>
          <p:nvPr>
            <p:ph type="title"/>
          </p:nvPr>
        </p:nvSpPr>
        <p:spPr/>
        <p:txBody>
          <a:bodyPr/>
          <a:lstStyle/>
          <a:p>
            <a:r>
              <a:rPr lang="en-US" altLang="en-US" sz="3400"/>
              <a:t>Decomposition (cont’d)</a:t>
            </a:r>
          </a:p>
        </p:txBody>
      </p:sp>
      <p:sp>
        <p:nvSpPr>
          <p:cNvPr id="50179" name="Rectangle 3">
            <a:extLst>
              <a:ext uri="{FF2B5EF4-FFF2-40B4-BE49-F238E27FC236}">
                <a16:creationId xmlns:a16="http://schemas.microsoft.com/office/drawing/2014/main" id="{AA757EEB-CA29-4228-A782-01837491E312}"/>
              </a:ext>
            </a:extLst>
          </p:cNvPr>
          <p:cNvSpPr>
            <a:spLocks noGrp="1" noChangeArrowheads="1"/>
          </p:cNvSpPr>
          <p:nvPr>
            <p:ph type="body" idx="1"/>
          </p:nvPr>
        </p:nvSpPr>
        <p:spPr>
          <a:xfrm>
            <a:off x="533400" y="1295400"/>
            <a:ext cx="7620000" cy="4800600"/>
          </a:xfrm>
        </p:spPr>
        <p:txBody>
          <a:bodyPr/>
          <a:lstStyle/>
          <a:p>
            <a:r>
              <a:rPr lang="en-US" altLang="en-US">
                <a:solidFill>
                  <a:srgbClr val="FDAD23"/>
                </a:solidFill>
              </a:rPr>
              <a:t>Object-oriented decomposition</a:t>
            </a:r>
            <a:endParaRPr lang="en-US" altLang="en-US"/>
          </a:p>
          <a:p>
            <a:pPr lvl="1"/>
            <a:r>
              <a:rPr lang="en-US" altLang="en-US"/>
              <a:t>The system is decomposed into classes (“objects”) </a:t>
            </a:r>
          </a:p>
          <a:p>
            <a:pPr lvl="1"/>
            <a:r>
              <a:rPr lang="en-US" altLang="en-US"/>
              <a:t>Each class is a major entity in the application domain</a:t>
            </a:r>
          </a:p>
          <a:p>
            <a:pPr lvl="1"/>
            <a:r>
              <a:rPr lang="en-US" altLang="en-US"/>
              <a:t>Classes can be decomposed into smaller classes</a:t>
            </a:r>
          </a:p>
          <a:p>
            <a:pPr lvl="1"/>
            <a:endParaRPr lang="en-US" altLang="en-US"/>
          </a:p>
          <a:p>
            <a:r>
              <a:rPr lang="en-US" altLang="en-US"/>
              <a:t>Object-oriented vs. functional decomposition</a:t>
            </a:r>
          </a:p>
          <a:p>
            <a:endParaRPr lang="en-US" altLang="en-US"/>
          </a:p>
        </p:txBody>
      </p:sp>
      <p:sp>
        <p:nvSpPr>
          <p:cNvPr id="50180" name="Text Box 4">
            <a:extLst>
              <a:ext uri="{FF2B5EF4-FFF2-40B4-BE49-F238E27FC236}">
                <a16:creationId xmlns:a16="http://schemas.microsoft.com/office/drawing/2014/main" id="{46005D4B-948A-4E94-B6DA-14889AE8DB7B}"/>
              </a:ext>
            </a:extLst>
          </p:cNvPr>
          <p:cNvSpPr txBox="1">
            <a:spLocks noChangeArrowheads="1"/>
          </p:cNvSpPr>
          <p:nvPr/>
        </p:nvSpPr>
        <p:spPr bwMode="auto">
          <a:xfrm>
            <a:off x="1222375" y="4144963"/>
            <a:ext cx="6470650" cy="579437"/>
          </a:xfrm>
          <a:prstGeom prst="rect">
            <a:avLst/>
          </a:prstGeom>
          <a:solidFill>
            <a:srgbClr val="FDAD23"/>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3200" b="0">
                <a:solidFill>
                  <a:schemeClr val="tx1"/>
                </a:solidFill>
                <a:latin typeface="Times" panose="02020603050405020304" pitchFamily="18" charset="0"/>
              </a:rPr>
              <a:t>Which decomposition is the right one?</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D8A9F558-8675-4A09-92E8-D217158C697C}"/>
              </a:ext>
            </a:extLst>
          </p:cNvPr>
          <p:cNvSpPr>
            <a:spLocks noGrp="1" noChangeArrowheads="1"/>
          </p:cNvSpPr>
          <p:nvPr>
            <p:ph type="title"/>
          </p:nvPr>
        </p:nvSpPr>
        <p:spPr>
          <a:noFill/>
        </p:spPr>
        <p:txBody>
          <a:bodyPr lIns="92407" tIns="45420" rIns="92407" bIns="45420"/>
          <a:lstStyle/>
          <a:p>
            <a:r>
              <a:rPr lang="en-US" altLang="en-US"/>
              <a:t>Functional Decomposition</a:t>
            </a:r>
          </a:p>
        </p:txBody>
      </p:sp>
      <p:sp>
        <p:nvSpPr>
          <p:cNvPr id="52227" name="Rectangle 3">
            <a:extLst>
              <a:ext uri="{FF2B5EF4-FFF2-40B4-BE49-F238E27FC236}">
                <a16:creationId xmlns:a16="http://schemas.microsoft.com/office/drawing/2014/main" id="{9FE55D3F-12B6-47A3-B657-B05D1BF2EF1B}"/>
              </a:ext>
            </a:extLst>
          </p:cNvPr>
          <p:cNvSpPr>
            <a:spLocks noChangeArrowheads="1"/>
          </p:cNvSpPr>
          <p:nvPr/>
        </p:nvSpPr>
        <p:spPr bwMode="auto">
          <a:xfrm>
            <a:off x="6867525" y="1096963"/>
            <a:ext cx="227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407" tIns="45420" rIns="92407" bIns="45420">
            <a:spAutoFit/>
          </a:bodyPr>
          <a:lstStyle>
            <a:lvl1pPr defTabSz="911225">
              <a:defRPr sz="2400" b="1">
                <a:solidFill>
                  <a:srgbClr val="FF0000"/>
                </a:solidFill>
                <a:latin typeface="Helvetica" panose="020B0604020202020204" pitchFamily="34" charset="0"/>
                <a:ea typeface="MS PGothic" panose="020B0600070205080204" pitchFamily="34" charset="-128"/>
              </a:defRPr>
            </a:lvl1pPr>
            <a:lvl2pPr marL="37931725" indent="-37474525" defTabSz="911225">
              <a:defRPr sz="2400" b="1">
                <a:solidFill>
                  <a:srgbClr val="FF0000"/>
                </a:solidFill>
                <a:latin typeface="Helvetica" panose="020B0604020202020204" pitchFamily="34" charset="0"/>
                <a:ea typeface="MS PGothic" panose="020B0600070205080204" pitchFamily="34" charset="-128"/>
              </a:defRPr>
            </a:lvl2pPr>
            <a:lvl3pPr marL="1143000" indent="-228600" defTabSz="911225">
              <a:defRPr sz="2400" b="1">
                <a:solidFill>
                  <a:srgbClr val="FF0000"/>
                </a:solidFill>
                <a:latin typeface="Helvetica" panose="020B0604020202020204" pitchFamily="34" charset="0"/>
                <a:ea typeface="MS PGothic" panose="020B0600070205080204" pitchFamily="34" charset="-128"/>
              </a:defRPr>
            </a:lvl3pPr>
            <a:lvl4pPr marL="1600200" indent="-228600" defTabSz="911225">
              <a:defRPr sz="2400" b="1">
                <a:solidFill>
                  <a:srgbClr val="FF0000"/>
                </a:solidFill>
                <a:latin typeface="Helvetica" panose="020B0604020202020204" pitchFamily="34" charset="0"/>
                <a:ea typeface="MS PGothic" panose="020B0600070205080204" pitchFamily="34" charset="-128"/>
              </a:defRPr>
            </a:lvl4pPr>
            <a:lvl5pPr marL="2057400" indent="-228600" defTabSz="911225">
              <a:defRPr sz="2400" b="1">
                <a:solidFill>
                  <a:srgbClr val="FF0000"/>
                </a:solidFill>
                <a:latin typeface="Helvetica" panose="020B0604020202020204" pitchFamily="34" charset="0"/>
                <a:ea typeface="MS PGothic" panose="020B0600070205080204" pitchFamily="34" charset="-128"/>
              </a:defRPr>
            </a:lvl5pPr>
            <a:lvl6pPr marL="25146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chemeClr val="tx1"/>
                </a:solidFill>
                <a:latin typeface="Palatino"/>
              </a:rPr>
              <a:t>Top Level functions</a:t>
            </a:r>
          </a:p>
        </p:txBody>
      </p:sp>
      <p:sp>
        <p:nvSpPr>
          <p:cNvPr id="52228" name="Rectangle 4">
            <a:extLst>
              <a:ext uri="{FF2B5EF4-FFF2-40B4-BE49-F238E27FC236}">
                <a16:creationId xmlns:a16="http://schemas.microsoft.com/office/drawing/2014/main" id="{650E333B-2A62-4519-B50B-BC83436401F4}"/>
              </a:ext>
            </a:extLst>
          </p:cNvPr>
          <p:cNvSpPr>
            <a:spLocks noChangeArrowheads="1"/>
          </p:cNvSpPr>
          <p:nvPr/>
        </p:nvSpPr>
        <p:spPr bwMode="auto">
          <a:xfrm>
            <a:off x="6867525" y="2062163"/>
            <a:ext cx="2032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407" tIns="45420" rIns="92407" bIns="45420">
            <a:spAutoFit/>
          </a:bodyPr>
          <a:lstStyle>
            <a:lvl1pPr defTabSz="911225">
              <a:defRPr sz="2400" b="1">
                <a:solidFill>
                  <a:srgbClr val="FF0000"/>
                </a:solidFill>
                <a:latin typeface="Helvetica" panose="020B0604020202020204" pitchFamily="34" charset="0"/>
                <a:ea typeface="MS PGothic" panose="020B0600070205080204" pitchFamily="34" charset="-128"/>
              </a:defRPr>
            </a:lvl1pPr>
            <a:lvl2pPr marL="37931725" indent="-37474525" defTabSz="911225">
              <a:defRPr sz="2400" b="1">
                <a:solidFill>
                  <a:srgbClr val="FF0000"/>
                </a:solidFill>
                <a:latin typeface="Helvetica" panose="020B0604020202020204" pitchFamily="34" charset="0"/>
                <a:ea typeface="MS PGothic" panose="020B0600070205080204" pitchFamily="34" charset="-128"/>
              </a:defRPr>
            </a:lvl2pPr>
            <a:lvl3pPr marL="1143000" indent="-228600" defTabSz="911225">
              <a:defRPr sz="2400" b="1">
                <a:solidFill>
                  <a:srgbClr val="FF0000"/>
                </a:solidFill>
                <a:latin typeface="Helvetica" panose="020B0604020202020204" pitchFamily="34" charset="0"/>
                <a:ea typeface="MS PGothic" panose="020B0600070205080204" pitchFamily="34" charset="-128"/>
              </a:defRPr>
            </a:lvl3pPr>
            <a:lvl4pPr marL="1600200" indent="-228600" defTabSz="911225">
              <a:defRPr sz="2400" b="1">
                <a:solidFill>
                  <a:srgbClr val="FF0000"/>
                </a:solidFill>
                <a:latin typeface="Helvetica" panose="020B0604020202020204" pitchFamily="34" charset="0"/>
                <a:ea typeface="MS PGothic" panose="020B0600070205080204" pitchFamily="34" charset="-128"/>
              </a:defRPr>
            </a:lvl4pPr>
            <a:lvl5pPr marL="2057400" indent="-228600" defTabSz="911225">
              <a:defRPr sz="2400" b="1">
                <a:solidFill>
                  <a:srgbClr val="FF0000"/>
                </a:solidFill>
                <a:latin typeface="Helvetica" panose="020B0604020202020204" pitchFamily="34" charset="0"/>
                <a:ea typeface="MS PGothic" panose="020B0600070205080204" pitchFamily="34" charset="-128"/>
              </a:defRPr>
            </a:lvl5pPr>
            <a:lvl6pPr marL="25146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chemeClr val="tx1"/>
                </a:solidFill>
                <a:latin typeface="Palatino"/>
              </a:rPr>
              <a:t>Level 1  functions</a:t>
            </a:r>
          </a:p>
        </p:txBody>
      </p:sp>
      <p:sp>
        <p:nvSpPr>
          <p:cNvPr id="52229" name="Rectangle 5">
            <a:extLst>
              <a:ext uri="{FF2B5EF4-FFF2-40B4-BE49-F238E27FC236}">
                <a16:creationId xmlns:a16="http://schemas.microsoft.com/office/drawing/2014/main" id="{EA9A68CC-AC09-433F-B9BC-B78360136DA9}"/>
              </a:ext>
            </a:extLst>
          </p:cNvPr>
          <p:cNvSpPr>
            <a:spLocks noChangeArrowheads="1"/>
          </p:cNvSpPr>
          <p:nvPr/>
        </p:nvSpPr>
        <p:spPr bwMode="auto">
          <a:xfrm>
            <a:off x="6867525" y="3078163"/>
            <a:ext cx="197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407" tIns="45420" rIns="92407" bIns="45420">
            <a:spAutoFit/>
          </a:bodyPr>
          <a:lstStyle>
            <a:lvl1pPr defTabSz="911225">
              <a:defRPr sz="2400" b="1">
                <a:solidFill>
                  <a:srgbClr val="FF0000"/>
                </a:solidFill>
                <a:latin typeface="Helvetica" panose="020B0604020202020204" pitchFamily="34" charset="0"/>
                <a:ea typeface="MS PGothic" panose="020B0600070205080204" pitchFamily="34" charset="-128"/>
              </a:defRPr>
            </a:lvl1pPr>
            <a:lvl2pPr marL="37931725" indent="-37474525" defTabSz="911225">
              <a:defRPr sz="2400" b="1">
                <a:solidFill>
                  <a:srgbClr val="FF0000"/>
                </a:solidFill>
                <a:latin typeface="Helvetica" panose="020B0604020202020204" pitchFamily="34" charset="0"/>
                <a:ea typeface="MS PGothic" panose="020B0600070205080204" pitchFamily="34" charset="-128"/>
              </a:defRPr>
            </a:lvl2pPr>
            <a:lvl3pPr marL="1143000" indent="-228600" defTabSz="911225">
              <a:defRPr sz="2400" b="1">
                <a:solidFill>
                  <a:srgbClr val="FF0000"/>
                </a:solidFill>
                <a:latin typeface="Helvetica" panose="020B0604020202020204" pitchFamily="34" charset="0"/>
                <a:ea typeface="MS PGothic" panose="020B0600070205080204" pitchFamily="34" charset="-128"/>
              </a:defRPr>
            </a:lvl3pPr>
            <a:lvl4pPr marL="1600200" indent="-228600" defTabSz="911225">
              <a:defRPr sz="2400" b="1">
                <a:solidFill>
                  <a:srgbClr val="FF0000"/>
                </a:solidFill>
                <a:latin typeface="Helvetica" panose="020B0604020202020204" pitchFamily="34" charset="0"/>
                <a:ea typeface="MS PGothic" panose="020B0600070205080204" pitchFamily="34" charset="-128"/>
              </a:defRPr>
            </a:lvl4pPr>
            <a:lvl5pPr marL="2057400" indent="-228600" defTabSz="911225">
              <a:defRPr sz="2400" b="1">
                <a:solidFill>
                  <a:srgbClr val="FF0000"/>
                </a:solidFill>
                <a:latin typeface="Helvetica" panose="020B0604020202020204" pitchFamily="34" charset="0"/>
                <a:ea typeface="MS PGothic" panose="020B0600070205080204" pitchFamily="34" charset="-128"/>
              </a:defRPr>
            </a:lvl5pPr>
            <a:lvl6pPr marL="25146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chemeClr val="tx1"/>
                </a:solidFill>
                <a:latin typeface="Palatino"/>
              </a:rPr>
              <a:t>Level 2 functions</a:t>
            </a:r>
          </a:p>
        </p:txBody>
      </p:sp>
      <p:sp>
        <p:nvSpPr>
          <p:cNvPr id="52230" name="Rectangle 6">
            <a:extLst>
              <a:ext uri="{FF2B5EF4-FFF2-40B4-BE49-F238E27FC236}">
                <a16:creationId xmlns:a16="http://schemas.microsoft.com/office/drawing/2014/main" id="{D09B0A35-F997-4319-831A-A6DEF538B757}"/>
              </a:ext>
            </a:extLst>
          </p:cNvPr>
          <p:cNvSpPr>
            <a:spLocks noChangeArrowheads="1"/>
          </p:cNvSpPr>
          <p:nvPr/>
        </p:nvSpPr>
        <p:spPr bwMode="auto">
          <a:xfrm>
            <a:off x="6729413" y="5572125"/>
            <a:ext cx="2398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407" tIns="45420" rIns="92407" bIns="45420">
            <a:spAutoFit/>
          </a:bodyPr>
          <a:lstStyle>
            <a:lvl1pPr defTabSz="911225">
              <a:defRPr sz="2400" b="1">
                <a:solidFill>
                  <a:srgbClr val="FF0000"/>
                </a:solidFill>
                <a:latin typeface="Helvetica" panose="020B0604020202020204" pitchFamily="34" charset="0"/>
                <a:ea typeface="MS PGothic" panose="020B0600070205080204" pitchFamily="34" charset="-128"/>
              </a:defRPr>
            </a:lvl1pPr>
            <a:lvl2pPr marL="37931725" indent="-37474525" defTabSz="911225">
              <a:defRPr sz="2400" b="1">
                <a:solidFill>
                  <a:srgbClr val="FF0000"/>
                </a:solidFill>
                <a:latin typeface="Helvetica" panose="020B0604020202020204" pitchFamily="34" charset="0"/>
                <a:ea typeface="MS PGothic" panose="020B0600070205080204" pitchFamily="34" charset="-128"/>
              </a:defRPr>
            </a:lvl2pPr>
            <a:lvl3pPr marL="1143000" indent="-228600" defTabSz="911225">
              <a:defRPr sz="2400" b="1">
                <a:solidFill>
                  <a:srgbClr val="FF0000"/>
                </a:solidFill>
                <a:latin typeface="Helvetica" panose="020B0604020202020204" pitchFamily="34" charset="0"/>
                <a:ea typeface="MS PGothic" panose="020B0600070205080204" pitchFamily="34" charset="-128"/>
              </a:defRPr>
            </a:lvl3pPr>
            <a:lvl4pPr marL="1600200" indent="-228600" defTabSz="911225">
              <a:defRPr sz="2400" b="1">
                <a:solidFill>
                  <a:srgbClr val="FF0000"/>
                </a:solidFill>
                <a:latin typeface="Helvetica" panose="020B0604020202020204" pitchFamily="34" charset="0"/>
                <a:ea typeface="MS PGothic" panose="020B0600070205080204" pitchFamily="34" charset="-128"/>
              </a:defRPr>
            </a:lvl4pPr>
            <a:lvl5pPr marL="2057400" indent="-228600" defTabSz="911225">
              <a:defRPr sz="2400" b="1">
                <a:solidFill>
                  <a:srgbClr val="FF0000"/>
                </a:solidFill>
                <a:latin typeface="Helvetica" panose="020B0604020202020204" pitchFamily="34" charset="0"/>
                <a:ea typeface="MS PGothic" panose="020B0600070205080204" pitchFamily="34" charset="-128"/>
              </a:defRPr>
            </a:lvl5pPr>
            <a:lvl6pPr marL="25146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chemeClr val="tx1"/>
                </a:solidFill>
                <a:latin typeface="Palatino"/>
              </a:rPr>
              <a:t>Machine instructions</a:t>
            </a:r>
          </a:p>
        </p:txBody>
      </p:sp>
      <p:sp>
        <p:nvSpPr>
          <p:cNvPr id="52231" name="Oval 7">
            <a:extLst>
              <a:ext uri="{FF2B5EF4-FFF2-40B4-BE49-F238E27FC236}">
                <a16:creationId xmlns:a16="http://schemas.microsoft.com/office/drawing/2014/main" id="{8344A971-7FDE-46C3-AB3D-414757D81FE6}"/>
              </a:ext>
            </a:extLst>
          </p:cNvPr>
          <p:cNvSpPr>
            <a:spLocks noChangeArrowheads="1"/>
          </p:cNvSpPr>
          <p:nvPr/>
        </p:nvSpPr>
        <p:spPr bwMode="auto">
          <a:xfrm>
            <a:off x="3556000" y="896938"/>
            <a:ext cx="1354138" cy="604837"/>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MS PGothic" panose="020B0600070205080204" pitchFamily="34" charset="-128"/>
              </a:defRPr>
            </a:lvl1pPr>
            <a:lvl2pPr marL="37931725" indent="-37474525" defTabSz="901700">
              <a:defRPr sz="2400" b="1">
                <a:solidFill>
                  <a:srgbClr val="FF0000"/>
                </a:solidFill>
                <a:latin typeface="Helvetica" panose="020B0604020202020204" pitchFamily="34" charset="0"/>
                <a:ea typeface="MS PGothic" panose="020B0600070205080204" pitchFamily="34" charset="-128"/>
              </a:defRPr>
            </a:lvl2pPr>
            <a:lvl3pPr marL="1143000" indent="-228600" defTabSz="901700">
              <a:defRPr sz="2400" b="1">
                <a:solidFill>
                  <a:srgbClr val="FF0000"/>
                </a:solidFill>
                <a:latin typeface="Helvetica" panose="020B0604020202020204" pitchFamily="34" charset="0"/>
                <a:ea typeface="MS PGothic" panose="020B0600070205080204" pitchFamily="34" charset="-128"/>
              </a:defRPr>
            </a:lvl3pPr>
            <a:lvl4pPr marL="1600200" indent="-228600" defTabSz="901700">
              <a:defRPr sz="2400" b="1">
                <a:solidFill>
                  <a:srgbClr val="FF0000"/>
                </a:solidFill>
                <a:latin typeface="Helvetica" panose="020B0604020202020204" pitchFamily="34" charset="0"/>
                <a:ea typeface="MS PGothic" panose="020B0600070205080204" pitchFamily="34" charset="-128"/>
              </a:defRPr>
            </a:lvl4pPr>
            <a:lvl5pPr marL="2057400" indent="-228600" defTabSz="901700">
              <a:defRPr sz="2400" b="1">
                <a:solidFill>
                  <a:srgbClr val="FF0000"/>
                </a:solidFill>
                <a:latin typeface="Helvetica" panose="020B0604020202020204" pitchFamily="34" charset="0"/>
                <a:ea typeface="MS PGothic" panose="020B0600070205080204" pitchFamily="34" charset="-128"/>
              </a:defRPr>
            </a:lvl5pPr>
            <a:lvl6pPr marL="25146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System </a:t>
            </a:r>
          </a:p>
          <a:p>
            <a:pPr algn="ctr"/>
            <a:r>
              <a:rPr lang="en-US" altLang="en-US" sz="1800">
                <a:solidFill>
                  <a:schemeClr val="tx1"/>
                </a:solidFill>
                <a:latin typeface="Palatino"/>
              </a:rPr>
              <a:t>Function</a:t>
            </a:r>
          </a:p>
        </p:txBody>
      </p:sp>
      <p:sp>
        <p:nvSpPr>
          <p:cNvPr id="52232" name="Rectangle 8">
            <a:extLst>
              <a:ext uri="{FF2B5EF4-FFF2-40B4-BE49-F238E27FC236}">
                <a16:creationId xmlns:a16="http://schemas.microsoft.com/office/drawing/2014/main" id="{8CBC7807-E68F-4766-9B6B-E82BC081932D}"/>
              </a:ext>
            </a:extLst>
          </p:cNvPr>
          <p:cNvSpPr>
            <a:spLocks noChangeArrowheads="1"/>
          </p:cNvSpPr>
          <p:nvPr/>
        </p:nvSpPr>
        <p:spPr bwMode="auto">
          <a:xfrm>
            <a:off x="158750" y="1039813"/>
            <a:ext cx="241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407" tIns="45420" rIns="92407" bIns="45420">
            <a:spAutoFit/>
          </a:bodyPr>
          <a:lstStyle>
            <a:lvl1pPr defTabSz="911225">
              <a:defRPr sz="2400" b="1">
                <a:solidFill>
                  <a:srgbClr val="FF0000"/>
                </a:solidFill>
                <a:latin typeface="Helvetica" panose="020B0604020202020204" pitchFamily="34" charset="0"/>
                <a:ea typeface="MS PGothic" panose="020B0600070205080204" pitchFamily="34" charset="-128"/>
              </a:defRPr>
            </a:lvl1pPr>
            <a:lvl2pPr marL="37931725" indent="-37474525" defTabSz="911225">
              <a:defRPr sz="2400" b="1">
                <a:solidFill>
                  <a:srgbClr val="FF0000"/>
                </a:solidFill>
                <a:latin typeface="Helvetica" panose="020B0604020202020204" pitchFamily="34" charset="0"/>
                <a:ea typeface="MS PGothic" panose="020B0600070205080204" pitchFamily="34" charset="-128"/>
              </a:defRPr>
            </a:lvl2pPr>
            <a:lvl3pPr marL="1143000" indent="-228600" defTabSz="911225">
              <a:defRPr sz="2400" b="1">
                <a:solidFill>
                  <a:srgbClr val="FF0000"/>
                </a:solidFill>
                <a:latin typeface="Helvetica" panose="020B0604020202020204" pitchFamily="34" charset="0"/>
                <a:ea typeface="MS PGothic" panose="020B0600070205080204" pitchFamily="34" charset="-128"/>
              </a:defRPr>
            </a:lvl3pPr>
            <a:lvl4pPr marL="1600200" indent="-228600" defTabSz="911225">
              <a:defRPr sz="2400" b="1">
                <a:solidFill>
                  <a:srgbClr val="FF0000"/>
                </a:solidFill>
                <a:latin typeface="Helvetica" panose="020B0604020202020204" pitchFamily="34" charset="0"/>
                <a:ea typeface="MS PGothic" panose="020B0600070205080204" pitchFamily="34" charset="-128"/>
              </a:defRPr>
            </a:lvl4pPr>
            <a:lvl5pPr marL="2057400" indent="-228600" defTabSz="911225">
              <a:defRPr sz="2400" b="1">
                <a:solidFill>
                  <a:srgbClr val="FF0000"/>
                </a:solidFill>
                <a:latin typeface="Helvetica" panose="020B0604020202020204" pitchFamily="34" charset="0"/>
                <a:ea typeface="MS PGothic" panose="020B0600070205080204" pitchFamily="34" charset="-128"/>
              </a:defRPr>
            </a:lvl5pPr>
            <a:lvl6pPr marL="25146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b="0">
                <a:solidFill>
                  <a:srgbClr val="000000"/>
                </a:solidFill>
                <a:latin typeface="Times" panose="02020603050405020304" pitchFamily="18" charset="0"/>
              </a:rPr>
              <a:t> </a:t>
            </a:r>
          </a:p>
        </p:txBody>
      </p:sp>
      <p:grpSp>
        <p:nvGrpSpPr>
          <p:cNvPr id="52233" name="Group 9">
            <a:extLst>
              <a:ext uri="{FF2B5EF4-FFF2-40B4-BE49-F238E27FC236}">
                <a16:creationId xmlns:a16="http://schemas.microsoft.com/office/drawing/2014/main" id="{0FB1D09B-2440-4B90-9A4F-027D5BF5A0FA}"/>
              </a:ext>
            </a:extLst>
          </p:cNvPr>
          <p:cNvGrpSpPr>
            <a:grpSpLocks/>
          </p:cNvGrpSpPr>
          <p:nvPr/>
        </p:nvGrpSpPr>
        <p:grpSpPr bwMode="auto">
          <a:xfrm>
            <a:off x="2466975" y="4325938"/>
            <a:ext cx="3482975" cy="512762"/>
            <a:chOff x="1554" y="2725"/>
            <a:chExt cx="2194" cy="323"/>
          </a:xfrm>
        </p:grpSpPr>
        <p:sp>
          <p:nvSpPr>
            <p:cNvPr id="52280" name="Oval 10">
              <a:extLst>
                <a:ext uri="{FF2B5EF4-FFF2-40B4-BE49-F238E27FC236}">
                  <a16:creationId xmlns:a16="http://schemas.microsoft.com/office/drawing/2014/main" id="{F28D08BE-2190-40B8-BD4B-7BEDE26356EC}"/>
                </a:ext>
              </a:extLst>
            </p:cNvPr>
            <p:cNvSpPr>
              <a:spLocks noChangeArrowheads="1"/>
            </p:cNvSpPr>
            <p:nvPr/>
          </p:nvSpPr>
          <p:spPr bwMode="auto">
            <a:xfrm>
              <a:off x="1554" y="2977"/>
              <a:ext cx="32" cy="48"/>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52281" name="Oval 11">
              <a:extLst>
                <a:ext uri="{FF2B5EF4-FFF2-40B4-BE49-F238E27FC236}">
                  <a16:creationId xmlns:a16="http://schemas.microsoft.com/office/drawing/2014/main" id="{B93ACD20-2A7C-4EC9-B68B-A7B8C8BE0E12}"/>
                </a:ext>
              </a:extLst>
            </p:cNvPr>
            <p:cNvSpPr>
              <a:spLocks noChangeArrowheads="1"/>
            </p:cNvSpPr>
            <p:nvPr/>
          </p:nvSpPr>
          <p:spPr bwMode="auto">
            <a:xfrm>
              <a:off x="1554" y="2843"/>
              <a:ext cx="32" cy="48"/>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52282" name="Oval 12">
              <a:extLst>
                <a:ext uri="{FF2B5EF4-FFF2-40B4-BE49-F238E27FC236}">
                  <a16:creationId xmlns:a16="http://schemas.microsoft.com/office/drawing/2014/main" id="{17439CF8-D554-4B10-8709-462907FE61F5}"/>
                </a:ext>
              </a:extLst>
            </p:cNvPr>
            <p:cNvSpPr>
              <a:spLocks noChangeArrowheads="1"/>
            </p:cNvSpPr>
            <p:nvPr/>
          </p:nvSpPr>
          <p:spPr bwMode="auto">
            <a:xfrm>
              <a:off x="1554" y="2725"/>
              <a:ext cx="32" cy="47"/>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52283" name="Oval 13">
              <a:extLst>
                <a:ext uri="{FF2B5EF4-FFF2-40B4-BE49-F238E27FC236}">
                  <a16:creationId xmlns:a16="http://schemas.microsoft.com/office/drawing/2014/main" id="{A243C7E1-DB90-4256-B80E-8BA51C2DDCC9}"/>
                </a:ext>
              </a:extLst>
            </p:cNvPr>
            <p:cNvSpPr>
              <a:spLocks noChangeArrowheads="1"/>
            </p:cNvSpPr>
            <p:nvPr/>
          </p:nvSpPr>
          <p:spPr bwMode="auto">
            <a:xfrm>
              <a:off x="3716" y="3001"/>
              <a:ext cx="32" cy="47"/>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52284" name="Oval 14">
              <a:extLst>
                <a:ext uri="{FF2B5EF4-FFF2-40B4-BE49-F238E27FC236}">
                  <a16:creationId xmlns:a16="http://schemas.microsoft.com/office/drawing/2014/main" id="{4743607A-4505-40E5-9E9E-A548CD92E61C}"/>
                </a:ext>
              </a:extLst>
            </p:cNvPr>
            <p:cNvSpPr>
              <a:spLocks noChangeArrowheads="1"/>
            </p:cNvSpPr>
            <p:nvPr/>
          </p:nvSpPr>
          <p:spPr bwMode="auto">
            <a:xfrm>
              <a:off x="3716" y="2867"/>
              <a:ext cx="32" cy="47"/>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52285" name="Oval 15">
              <a:extLst>
                <a:ext uri="{FF2B5EF4-FFF2-40B4-BE49-F238E27FC236}">
                  <a16:creationId xmlns:a16="http://schemas.microsoft.com/office/drawing/2014/main" id="{94ADFAE0-F92F-4898-A37D-F5923DAECE98}"/>
                </a:ext>
              </a:extLst>
            </p:cNvPr>
            <p:cNvSpPr>
              <a:spLocks noChangeArrowheads="1"/>
            </p:cNvSpPr>
            <p:nvPr/>
          </p:nvSpPr>
          <p:spPr bwMode="auto">
            <a:xfrm>
              <a:off x="3716" y="2748"/>
              <a:ext cx="32" cy="48"/>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grpSp>
        <p:nvGrpSpPr>
          <p:cNvPr id="52234" name="Group 16">
            <a:extLst>
              <a:ext uri="{FF2B5EF4-FFF2-40B4-BE49-F238E27FC236}">
                <a16:creationId xmlns:a16="http://schemas.microsoft.com/office/drawing/2014/main" id="{132B4037-6176-4B71-B8C3-27DFCCFDF00F}"/>
              </a:ext>
            </a:extLst>
          </p:cNvPr>
          <p:cNvGrpSpPr>
            <a:grpSpLocks/>
          </p:cNvGrpSpPr>
          <p:nvPr/>
        </p:nvGrpSpPr>
        <p:grpSpPr bwMode="auto">
          <a:xfrm>
            <a:off x="652463" y="5551488"/>
            <a:ext cx="5861050" cy="519112"/>
            <a:chOff x="411" y="3497"/>
            <a:chExt cx="3692" cy="327"/>
          </a:xfrm>
        </p:grpSpPr>
        <p:grpSp>
          <p:nvGrpSpPr>
            <p:cNvPr id="52273" name="Group 17">
              <a:extLst>
                <a:ext uri="{FF2B5EF4-FFF2-40B4-BE49-F238E27FC236}">
                  <a16:creationId xmlns:a16="http://schemas.microsoft.com/office/drawing/2014/main" id="{1531A36E-69EB-4AA3-86C3-D31E0BD6697B}"/>
                </a:ext>
              </a:extLst>
            </p:cNvPr>
            <p:cNvGrpSpPr>
              <a:grpSpLocks/>
            </p:cNvGrpSpPr>
            <p:nvPr/>
          </p:nvGrpSpPr>
          <p:grpSpPr bwMode="auto">
            <a:xfrm>
              <a:off x="2316" y="3609"/>
              <a:ext cx="505" cy="48"/>
              <a:chOff x="2348" y="3656"/>
              <a:chExt cx="512" cy="48"/>
            </a:xfrm>
          </p:grpSpPr>
          <p:sp>
            <p:nvSpPr>
              <p:cNvPr id="52276" name="Oval 18">
                <a:extLst>
                  <a:ext uri="{FF2B5EF4-FFF2-40B4-BE49-F238E27FC236}">
                    <a16:creationId xmlns:a16="http://schemas.microsoft.com/office/drawing/2014/main" id="{26CCED18-AF03-493A-9198-7B83DB3BD36E}"/>
                  </a:ext>
                </a:extLst>
              </p:cNvPr>
              <p:cNvSpPr>
                <a:spLocks noChangeArrowheads="1"/>
              </p:cNvSpPr>
              <p:nvPr/>
            </p:nvSpPr>
            <p:spPr bwMode="auto">
              <a:xfrm>
                <a:off x="2348" y="3656"/>
                <a:ext cx="32" cy="48"/>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52277" name="Oval 19">
                <a:extLst>
                  <a:ext uri="{FF2B5EF4-FFF2-40B4-BE49-F238E27FC236}">
                    <a16:creationId xmlns:a16="http://schemas.microsoft.com/office/drawing/2014/main" id="{E59FE789-71A9-4D61-9250-D6CD01EAC9AA}"/>
                  </a:ext>
                </a:extLst>
              </p:cNvPr>
              <p:cNvSpPr>
                <a:spLocks noChangeArrowheads="1"/>
              </p:cNvSpPr>
              <p:nvPr/>
            </p:nvSpPr>
            <p:spPr bwMode="auto">
              <a:xfrm>
                <a:off x="2484" y="3656"/>
                <a:ext cx="32" cy="48"/>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52278" name="Oval 20">
                <a:extLst>
                  <a:ext uri="{FF2B5EF4-FFF2-40B4-BE49-F238E27FC236}">
                    <a16:creationId xmlns:a16="http://schemas.microsoft.com/office/drawing/2014/main" id="{1286C34A-10D0-493B-879A-B1EE81F131C6}"/>
                  </a:ext>
                </a:extLst>
              </p:cNvPr>
              <p:cNvSpPr>
                <a:spLocks noChangeArrowheads="1"/>
              </p:cNvSpPr>
              <p:nvPr/>
            </p:nvSpPr>
            <p:spPr bwMode="auto">
              <a:xfrm>
                <a:off x="2652" y="3656"/>
                <a:ext cx="32" cy="48"/>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52279" name="Oval 21">
                <a:extLst>
                  <a:ext uri="{FF2B5EF4-FFF2-40B4-BE49-F238E27FC236}">
                    <a16:creationId xmlns:a16="http://schemas.microsoft.com/office/drawing/2014/main" id="{F4EF24BF-6F02-43FC-974C-6AC2678C052C}"/>
                  </a:ext>
                </a:extLst>
              </p:cNvPr>
              <p:cNvSpPr>
                <a:spLocks noChangeArrowheads="1"/>
              </p:cNvSpPr>
              <p:nvPr/>
            </p:nvSpPr>
            <p:spPr bwMode="auto">
              <a:xfrm>
                <a:off x="2828" y="3656"/>
                <a:ext cx="32" cy="48"/>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sp>
          <p:nvSpPr>
            <p:cNvPr id="52274" name="Oval 22">
              <a:extLst>
                <a:ext uri="{FF2B5EF4-FFF2-40B4-BE49-F238E27FC236}">
                  <a16:creationId xmlns:a16="http://schemas.microsoft.com/office/drawing/2014/main" id="{1BE5071B-5071-464F-811D-F6FEBB2141E2}"/>
                </a:ext>
              </a:extLst>
            </p:cNvPr>
            <p:cNvSpPr>
              <a:spLocks noChangeArrowheads="1"/>
            </p:cNvSpPr>
            <p:nvPr/>
          </p:nvSpPr>
          <p:spPr bwMode="auto">
            <a:xfrm>
              <a:off x="411" y="3512"/>
              <a:ext cx="946" cy="312"/>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MS PGothic" panose="020B0600070205080204" pitchFamily="34" charset="-128"/>
                </a:defRPr>
              </a:lvl1pPr>
              <a:lvl2pPr marL="37931725" indent="-37474525" defTabSz="901700">
                <a:defRPr sz="2400" b="1">
                  <a:solidFill>
                    <a:srgbClr val="FF0000"/>
                  </a:solidFill>
                  <a:latin typeface="Helvetica" panose="020B0604020202020204" pitchFamily="34" charset="0"/>
                  <a:ea typeface="MS PGothic" panose="020B0600070205080204" pitchFamily="34" charset="-128"/>
                </a:defRPr>
              </a:lvl2pPr>
              <a:lvl3pPr marL="1143000" indent="-228600" defTabSz="901700">
                <a:defRPr sz="2400" b="1">
                  <a:solidFill>
                    <a:srgbClr val="FF0000"/>
                  </a:solidFill>
                  <a:latin typeface="Helvetica" panose="020B0604020202020204" pitchFamily="34" charset="0"/>
                  <a:ea typeface="MS PGothic" panose="020B0600070205080204" pitchFamily="34" charset="-128"/>
                </a:defRPr>
              </a:lvl3pPr>
              <a:lvl4pPr marL="1600200" indent="-228600" defTabSz="901700">
                <a:defRPr sz="2400" b="1">
                  <a:solidFill>
                    <a:srgbClr val="FF0000"/>
                  </a:solidFill>
                  <a:latin typeface="Helvetica" panose="020B0604020202020204" pitchFamily="34" charset="0"/>
                  <a:ea typeface="MS PGothic" panose="020B0600070205080204" pitchFamily="34" charset="-128"/>
                </a:defRPr>
              </a:lvl4pPr>
              <a:lvl5pPr marL="2057400" indent="-228600" defTabSz="901700">
                <a:defRPr sz="2400" b="1">
                  <a:solidFill>
                    <a:srgbClr val="FF0000"/>
                  </a:solidFill>
                  <a:latin typeface="Helvetica" panose="020B0604020202020204" pitchFamily="34" charset="0"/>
                  <a:ea typeface="MS PGothic" panose="020B0600070205080204" pitchFamily="34" charset="-128"/>
                </a:defRPr>
              </a:lvl5pPr>
              <a:lvl6pPr marL="25146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Load R10</a:t>
              </a:r>
            </a:p>
          </p:txBody>
        </p:sp>
        <p:sp>
          <p:nvSpPr>
            <p:cNvPr id="52275" name="Oval 23">
              <a:extLst>
                <a:ext uri="{FF2B5EF4-FFF2-40B4-BE49-F238E27FC236}">
                  <a16:creationId xmlns:a16="http://schemas.microsoft.com/office/drawing/2014/main" id="{2ED61DDF-87BD-4006-BB94-37059B044285}"/>
                </a:ext>
              </a:extLst>
            </p:cNvPr>
            <p:cNvSpPr>
              <a:spLocks noChangeArrowheads="1"/>
            </p:cNvSpPr>
            <p:nvPr/>
          </p:nvSpPr>
          <p:spPr bwMode="auto">
            <a:xfrm>
              <a:off x="3157" y="3497"/>
              <a:ext cx="946" cy="312"/>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MS PGothic" panose="020B0600070205080204" pitchFamily="34" charset="-128"/>
                </a:defRPr>
              </a:lvl1pPr>
              <a:lvl2pPr marL="37931725" indent="-37474525" defTabSz="901700">
                <a:defRPr sz="2400" b="1">
                  <a:solidFill>
                    <a:srgbClr val="FF0000"/>
                  </a:solidFill>
                  <a:latin typeface="Helvetica" panose="020B0604020202020204" pitchFamily="34" charset="0"/>
                  <a:ea typeface="MS PGothic" panose="020B0600070205080204" pitchFamily="34" charset="-128"/>
                </a:defRPr>
              </a:lvl2pPr>
              <a:lvl3pPr marL="1143000" indent="-228600" defTabSz="901700">
                <a:defRPr sz="2400" b="1">
                  <a:solidFill>
                    <a:srgbClr val="FF0000"/>
                  </a:solidFill>
                  <a:latin typeface="Helvetica" panose="020B0604020202020204" pitchFamily="34" charset="0"/>
                  <a:ea typeface="MS PGothic" panose="020B0600070205080204" pitchFamily="34" charset="-128"/>
                </a:defRPr>
              </a:lvl3pPr>
              <a:lvl4pPr marL="1600200" indent="-228600" defTabSz="901700">
                <a:defRPr sz="2400" b="1">
                  <a:solidFill>
                    <a:srgbClr val="FF0000"/>
                  </a:solidFill>
                  <a:latin typeface="Helvetica" panose="020B0604020202020204" pitchFamily="34" charset="0"/>
                  <a:ea typeface="MS PGothic" panose="020B0600070205080204" pitchFamily="34" charset="-128"/>
                </a:defRPr>
              </a:lvl4pPr>
              <a:lvl5pPr marL="2057400" indent="-228600" defTabSz="901700">
                <a:defRPr sz="2400" b="1">
                  <a:solidFill>
                    <a:srgbClr val="FF0000"/>
                  </a:solidFill>
                  <a:latin typeface="Helvetica" panose="020B0604020202020204" pitchFamily="34" charset="0"/>
                  <a:ea typeface="MS PGothic" panose="020B0600070205080204" pitchFamily="34" charset="-128"/>
                </a:defRPr>
              </a:lvl5pPr>
              <a:lvl6pPr marL="25146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Add R1, R10</a:t>
              </a:r>
            </a:p>
          </p:txBody>
        </p:sp>
      </p:grpSp>
      <p:grpSp>
        <p:nvGrpSpPr>
          <p:cNvPr id="52235" name="Group 24">
            <a:extLst>
              <a:ext uri="{FF2B5EF4-FFF2-40B4-BE49-F238E27FC236}">
                <a16:creationId xmlns:a16="http://schemas.microsoft.com/office/drawing/2014/main" id="{F7B30548-23DD-43EB-94FC-C0F23A4ED4A0}"/>
              </a:ext>
            </a:extLst>
          </p:cNvPr>
          <p:cNvGrpSpPr>
            <a:grpSpLocks/>
          </p:cNvGrpSpPr>
          <p:nvPr/>
        </p:nvGrpSpPr>
        <p:grpSpPr bwMode="auto">
          <a:xfrm>
            <a:off x="1643063" y="1441450"/>
            <a:ext cx="2101850" cy="1081088"/>
            <a:chOff x="1035" y="908"/>
            <a:chExt cx="1324" cy="681"/>
          </a:xfrm>
        </p:grpSpPr>
        <p:sp>
          <p:nvSpPr>
            <p:cNvPr id="52271" name="Oval 25">
              <a:extLst>
                <a:ext uri="{FF2B5EF4-FFF2-40B4-BE49-F238E27FC236}">
                  <a16:creationId xmlns:a16="http://schemas.microsoft.com/office/drawing/2014/main" id="{D0D3A3F1-D574-4B25-ACCE-F330CE45F724}"/>
                </a:ext>
              </a:extLst>
            </p:cNvPr>
            <p:cNvSpPr>
              <a:spLocks noChangeArrowheads="1"/>
            </p:cNvSpPr>
            <p:nvPr/>
          </p:nvSpPr>
          <p:spPr bwMode="auto">
            <a:xfrm>
              <a:off x="1035" y="1277"/>
              <a:ext cx="945" cy="312"/>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MS PGothic" panose="020B0600070205080204" pitchFamily="34" charset="-128"/>
                </a:defRPr>
              </a:lvl1pPr>
              <a:lvl2pPr marL="37931725" indent="-37474525" defTabSz="901700">
                <a:defRPr sz="2400" b="1">
                  <a:solidFill>
                    <a:srgbClr val="FF0000"/>
                  </a:solidFill>
                  <a:latin typeface="Helvetica" panose="020B0604020202020204" pitchFamily="34" charset="0"/>
                  <a:ea typeface="MS PGothic" panose="020B0600070205080204" pitchFamily="34" charset="-128"/>
                </a:defRPr>
              </a:lvl2pPr>
              <a:lvl3pPr marL="1143000" indent="-228600" defTabSz="901700">
                <a:defRPr sz="2400" b="1">
                  <a:solidFill>
                    <a:srgbClr val="FF0000"/>
                  </a:solidFill>
                  <a:latin typeface="Helvetica" panose="020B0604020202020204" pitchFamily="34" charset="0"/>
                  <a:ea typeface="MS PGothic" panose="020B0600070205080204" pitchFamily="34" charset="-128"/>
                </a:defRPr>
              </a:lvl3pPr>
              <a:lvl4pPr marL="1600200" indent="-228600" defTabSz="901700">
                <a:defRPr sz="2400" b="1">
                  <a:solidFill>
                    <a:srgbClr val="FF0000"/>
                  </a:solidFill>
                  <a:latin typeface="Helvetica" panose="020B0604020202020204" pitchFamily="34" charset="0"/>
                  <a:ea typeface="MS PGothic" panose="020B0600070205080204" pitchFamily="34" charset="-128"/>
                </a:defRPr>
              </a:lvl4pPr>
              <a:lvl5pPr marL="2057400" indent="-228600" defTabSz="901700">
                <a:defRPr sz="2400" b="1">
                  <a:solidFill>
                    <a:srgbClr val="FF0000"/>
                  </a:solidFill>
                  <a:latin typeface="Helvetica" panose="020B0604020202020204" pitchFamily="34" charset="0"/>
                  <a:ea typeface="MS PGothic" panose="020B0600070205080204" pitchFamily="34" charset="-128"/>
                </a:defRPr>
              </a:lvl5pPr>
              <a:lvl6pPr marL="25146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Read Input</a:t>
              </a:r>
            </a:p>
          </p:txBody>
        </p:sp>
        <p:sp>
          <p:nvSpPr>
            <p:cNvPr id="52272" name="Line 26">
              <a:extLst>
                <a:ext uri="{FF2B5EF4-FFF2-40B4-BE49-F238E27FC236}">
                  <a16:creationId xmlns:a16="http://schemas.microsoft.com/office/drawing/2014/main" id="{DC358B6F-5BAD-4534-86DC-C0E4906B7E66}"/>
                </a:ext>
              </a:extLst>
            </p:cNvPr>
            <p:cNvSpPr>
              <a:spLocks noChangeShapeType="1"/>
            </p:cNvSpPr>
            <p:nvPr/>
          </p:nvSpPr>
          <p:spPr bwMode="auto">
            <a:xfrm flipH="1">
              <a:off x="1515" y="908"/>
              <a:ext cx="844" cy="3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2236" name="Group 27">
            <a:extLst>
              <a:ext uri="{FF2B5EF4-FFF2-40B4-BE49-F238E27FC236}">
                <a16:creationId xmlns:a16="http://schemas.microsoft.com/office/drawing/2014/main" id="{0CF247DA-CE38-48E7-9568-4D77B665F7EF}"/>
              </a:ext>
            </a:extLst>
          </p:cNvPr>
          <p:cNvGrpSpPr>
            <a:grpSpLocks/>
          </p:cNvGrpSpPr>
          <p:nvPr/>
        </p:nvGrpSpPr>
        <p:grpSpPr bwMode="auto">
          <a:xfrm>
            <a:off x="3321050" y="1517650"/>
            <a:ext cx="1501775" cy="992188"/>
            <a:chOff x="2092" y="956"/>
            <a:chExt cx="946" cy="625"/>
          </a:xfrm>
        </p:grpSpPr>
        <p:sp>
          <p:nvSpPr>
            <p:cNvPr id="52269" name="Oval 28">
              <a:extLst>
                <a:ext uri="{FF2B5EF4-FFF2-40B4-BE49-F238E27FC236}">
                  <a16:creationId xmlns:a16="http://schemas.microsoft.com/office/drawing/2014/main" id="{D2DF84C6-8F7E-4411-BB7B-5F977B2F0F60}"/>
                </a:ext>
              </a:extLst>
            </p:cNvPr>
            <p:cNvSpPr>
              <a:spLocks noChangeArrowheads="1"/>
            </p:cNvSpPr>
            <p:nvPr/>
          </p:nvSpPr>
          <p:spPr bwMode="auto">
            <a:xfrm>
              <a:off x="2092" y="1270"/>
              <a:ext cx="946" cy="311"/>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MS PGothic" panose="020B0600070205080204" pitchFamily="34" charset="-128"/>
                </a:defRPr>
              </a:lvl1pPr>
              <a:lvl2pPr marL="37931725" indent="-37474525" defTabSz="901700">
                <a:defRPr sz="2400" b="1">
                  <a:solidFill>
                    <a:srgbClr val="FF0000"/>
                  </a:solidFill>
                  <a:latin typeface="Helvetica" panose="020B0604020202020204" pitchFamily="34" charset="0"/>
                  <a:ea typeface="MS PGothic" panose="020B0600070205080204" pitchFamily="34" charset="-128"/>
                </a:defRPr>
              </a:lvl2pPr>
              <a:lvl3pPr marL="1143000" indent="-228600" defTabSz="901700">
                <a:defRPr sz="2400" b="1">
                  <a:solidFill>
                    <a:srgbClr val="FF0000"/>
                  </a:solidFill>
                  <a:latin typeface="Helvetica" panose="020B0604020202020204" pitchFamily="34" charset="0"/>
                  <a:ea typeface="MS PGothic" panose="020B0600070205080204" pitchFamily="34" charset="-128"/>
                </a:defRPr>
              </a:lvl3pPr>
              <a:lvl4pPr marL="1600200" indent="-228600" defTabSz="901700">
                <a:defRPr sz="2400" b="1">
                  <a:solidFill>
                    <a:srgbClr val="FF0000"/>
                  </a:solidFill>
                  <a:latin typeface="Helvetica" panose="020B0604020202020204" pitchFamily="34" charset="0"/>
                  <a:ea typeface="MS PGothic" panose="020B0600070205080204" pitchFamily="34" charset="-128"/>
                </a:defRPr>
              </a:lvl4pPr>
              <a:lvl5pPr marL="2057400" indent="-228600" defTabSz="901700">
                <a:defRPr sz="2400" b="1">
                  <a:solidFill>
                    <a:srgbClr val="FF0000"/>
                  </a:solidFill>
                  <a:latin typeface="Helvetica" panose="020B0604020202020204" pitchFamily="34" charset="0"/>
                  <a:ea typeface="MS PGothic" panose="020B0600070205080204" pitchFamily="34" charset="-128"/>
                </a:defRPr>
              </a:lvl5pPr>
              <a:lvl6pPr marL="25146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Transform</a:t>
              </a:r>
            </a:p>
          </p:txBody>
        </p:sp>
        <p:sp>
          <p:nvSpPr>
            <p:cNvPr id="52270" name="Line 29">
              <a:extLst>
                <a:ext uri="{FF2B5EF4-FFF2-40B4-BE49-F238E27FC236}">
                  <a16:creationId xmlns:a16="http://schemas.microsoft.com/office/drawing/2014/main" id="{E2519EBC-EBB8-4447-8769-DE029B70088F}"/>
                </a:ext>
              </a:extLst>
            </p:cNvPr>
            <p:cNvSpPr>
              <a:spLocks noChangeShapeType="1"/>
            </p:cNvSpPr>
            <p:nvPr/>
          </p:nvSpPr>
          <p:spPr bwMode="auto">
            <a:xfrm flipH="1">
              <a:off x="2596" y="956"/>
              <a:ext cx="71" cy="2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2237" name="Group 30">
            <a:extLst>
              <a:ext uri="{FF2B5EF4-FFF2-40B4-BE49-F238E27FC236}">
                <a16:creationId xmlns:a16="http://schemas.microsoft.com/office/drawing/2014/main" id="{D575B4A2-4CCE-4004-8009-04F587643576}"/>
              </a:ext>
            </a:extLst>
          </p:cNvPr>
          <p:cNvGrpSpPr>
            <a:grpSpLocks/>
          </p:cNvGrpSpPr>
          <p:nvPr/>
        </p:nvGrpSpPr>
        <p:grpSpPr bwMode="auto">
          <a:xfrm>
            <a:off x="4765675" y="1428750"/>
            <a:ext cx="1785938" cy="1106488"/>
            <a:chOff x="3002" y="900"/>
            <a:chExt cx="1125" cy="697"/>
          </a:xfrm>
        </p:grpSpPr>
        <p:sp>
          <p:nvSpPr>
            <p:cNvPr id="52267" name="Oval 31">
              <a:extLst>
                <a:ext uri="{FF2B5EF4-FFF2-40B4-BE49-F238E27FC236}">
                  <a16:creationId xmlns:a16="http://schemas.microsoft.com/office/drawing/2014/main" id="{62E7D435-AA57-4873-8953-1B3D55ADEC37}"/>
                </a:ext>
              </a:extLst>
            </p:cNvPr>
            <p:cNvSpPr>
              <a:spLocks noChangeArrowheads="1"/>
            </p:cNvSpPr>
            <p:nvPr/>
          </p:nvSpPr>
          <p:spPr bwMode="auto">
            <a:xfrm>
              <a:off x="3181" y="1244"/>
              <a:ext cx="946" cy="353"/>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MS PGothic" panose="020B0600070205080204" pitchFamily="34" charset="-128"/>
                </a:defRPr>
              </a:lvl1pPr>
              <a:lvl2pPr marL="37931725" indent="-37474525" defTabSz="901700">
                <a:defRPr sz="2400" b="1">
                  <a:solidFill>
                    <a:srgbClr val="FF0000"/>
                  </a:solidFill>
                  <a:latin typeface="Helvetica" panose="020B0604020202020204" pitchFamily="34" charset="0"/>
                  <a:ea typeface="MS PGothic" panose="020B0600070205080204" pitchFamily="34" charset="-128"/>
                </a:defRPr>
              </a:lvl2pPr>
              <a:lvl3pPr marL="1143000" indent="-228600" defTabSz="901700">
                <a:defRPr sz="2400" b="1">
                  <a:solidFill>
                    <a:srgbClr val="FF0000"/>
                  </a:solidFill>
                  <a:latin typeface="Helvetica" panose="020B0604020202020204" pitchFamily="34" charset="0"/>
                  <a:ea typeface="MS PGothic" panose="020B0600070205080204" pitchFamily="34" charset="-128"/>
                </a:defRPr>
              </a:lvl3pPr>
              <a:lvl4pPr marL="1600200" indent="-228600" defTabSz="901700">
                <a:defRPr sz="2400" b="1">
                  <a:solidFill>
                    <a:srgbClr val="FF0000"/>
                  </a:solidFill>
                  <a:latin typeface="Helvetica" panose="020B0604020202020204" pitchFamily="34" charset="0"/>
                  <a:ea typeface="MS PGothic" panose="020B0600070205080204" pitchFamily="34" charset="-128"/>
                </a:defRPr>
              </a:lvl4pPr>
              <a:lvl5pPr marL="2057400" indent="-228600" defTabSz="901700">
                <a:defRPr sz="2400" b="1">
                  <a:solidFill>
                    <a:srgbClr val="FF0000"/>
                  </a:solidFill>
                  <a:latin typeface="Helvetica" panose="020B0604020202020204" pitchFamily="34" charset="0"/>
                  <a:ea typeface="MS PGothic" panose="020B0600070205080204" pitchFamily="34" charset="-128"/>
                </a:defRPr>
              </a:lvl5pPr>
              <a:lvl6pPr marL="25146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Produce</a:t>
              </a:r>
            </a:p>
            <a:p>
              <a:pPr algn="ctr"/>
              <a:r>
                <a:rPr lang="en-US" altLang="en-US" sz="1800">
                  <a:solidFill>
                    <a:schemeClr val="tx1"/>
                  </a:solidFill>
                  <a:latin typeface="Palatino"/>
                </a:rPr>
                <a:t>Output</a:t>
              </a:r>
            </a:p>
          </p:txBody>
        </p:sp>
        <p:sp>
          <p:nvSpPr>
            <p:cNvPr id="52268" name="Line 32">
              <a:extLst>
                <a:ext uri="{FF2B5EF4-FFF2-40B4-BE49-F238E27FC236}">
                  <a16:creationId xmlns:a16="http://schemas.microsoft.com/office/drawing/2014/main" id="{899DADA5-1FE4-4E99-932C-FFACAA62C6E8}"/>
                </a:ext>
              </a:extLst>
            </p:cNvPr>
            <p:cNvSpPr>
              <a:spLocks noChangeShapeType="1"/>
            </p:cNvSpPr>
            <p:nvPr/>
          </p:nvSpPr>
          <p:spPr bwMode="auto">
            <a:xfrm>
              <a:off x="3002" y="900"/>
              <a:ext cx="545" cy="3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2238" name="Group 33">
            <a:extLst>
              <a:ext uri="{FF2B5EF4-FFF2-40B4-BE49-F238E27FC236}">
                <a16:creationId xmlns:a16="http://schemas.microsoft.com/office/drawing/2014/main" id="{479B042D-B1CF-474A-B3A9-11B1A4693BA8}"/>
              </a:ext>
            </a:extLst>
          </p:cNvPr>
          <p:cNvGrpSpPr>
            <a:grpSpLocks/>
          </p:cNvGrpSpPr>
          <p:nvPr/>
        </p:nvGrpSpPr>
        <p:grpSpPr bwMode="auto">
          <a:xfrm>
            <a:off x="1892300" y="2532063"/>
            <a:ext cx="1501775" cy="1144587"/>
            <a:chOff x="1192" y="1595"/>
            <a:chExt cx="946" cy="721"/>
          </a:xfrm>
        </p:grpSpPr>
        <p:sp>
          <p:nvSpPr>
            <p:cNvPr id="52265" name="Oval 34">
              <a:extLst>
                <a:ext uri="{FF2B5EF4-FFF2-40B4-BE49-F238E27FC236}">
                  <a16:creationId xmlns:a16="http://schemas.microsoft.com/office/drawing/2014/main" id="{8A028A2D-EEC7-48C9-8848-84B17484419C}"/>
                </a:ext>
              </a:extLst>
            </p:cNvPr>
            <p:cNvSpPr>
              <a:spLocks noChangeArrowheads="1"/>
            </p:cNvSpPr>
            <p:nvPr/>
          </p:nvSpPr>
          <p:spPr bwMode="auto">
            <a:xfrm>
              <a:off x="1192" y="2004"/>
              <a:ext cx="946" cy="312"/>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MS PGothic" panose="020B0600070205080204" pitchFamily="34" charset="-128"/>
                </a:defRPr>
              </a:lvl1pPr>
              <a:lvl2pPr marL="37931725" indent="-37474525" defTabSz="901700">
                <a:defRPr sz="2400" b="1">
                  <a:solidFill>
                    <a:srgbClr val="FF0000"/>
                  </a:solidFill>
                  <a:latin typeface="Helvetica" panose="020B0604020202020204" pitchFamily="34" charset="0"/>
                  <a:ea typeface="MS PGothic" panose="020B0600070205080204" pitchFamily="34" charset="-128"/>
                </a:defRPr>
              </a:lvl2pPr>
              <a:lvl3pPr marL="1143000" indent="-228600" defTabSz="901700">
                <a:defRPr sz="2400" b="1">
                  <a:solidFill>
                    <a:srgbClr val="FF0000"/>
                  </a:solidFill>
                  <a:latin typeface="Helvetica" panose="020B0604020202020204" pitchFamily="34" charset="0"/>
                  <a:ea typeface="MS PGothic" panose="020B0600070205080204" pitchFamily="34" charset="-128"/>
                </a:defRPr>
              </a:lvl3pPr>
              <a:lvl4pPr marL="1600200" indent="-228600" defTabSz="901700">
                <a:defRPr sz="2400" b="1">
                  <a:solidFill>
                    <a:srgbClr val="FF0000"/>
                  </a:solidFill>
                  <a:latin typeface="Helvetica" panose="020B0604020202020204" pitchFamily="34" charset="0"/>
                  <a:ea typeface="MS PGothic" panose="020B0600070205080204" pitchFamily="34" charset="-128"/>
                </a:defRPr>
              </a:lvl4pPr>
              <a:lvl5pPr marL="2057400" indent="-228600" defTabSz="901700">
                <a:defRPr sz="2400" b="1">
                  <a:solidFill>
                    <a:srgbClr val="FF0000"/>
                  </a:solidFill>
                  <a:latin typeface="Helvetica" panose="020B0604020202020204" pitchFamily="34" charset="0"/>
                  <a:ea typeface="MS PGothic" panose="020B0600070205080204" pitchFamily="34" charset="-128"/>
                </a:defRPr>
              </a:lvl5pPr>
              <a:lvl6pPr marL="25146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Transform</a:t>
              </a:r>
            </a:p>
          </p:txBody>
        </p:sp>
        <p:sp>
          <p:nvSpPr>
            <p:cNvPr id="52266" name="Line 35">
              <a:extLst>
                <a:ext uri="{FF2B5EF4-FFF2-40B4-BE49-F238E27FC236}">
                  <a16:creationId xmlns:a16="http://schemas.microsoft.com/office/drawing/2014/main" id="{2D9FC59C-532C-48ED-BB65-3A7095588F95}"/>
                </a:ext>
              </a:extLst>
            </p:cNvPr>
            <p:cNvSpPr>
              <a:spLocks noChangeShapeType="1"/>
            </p:cNvSpPr>
            <p:nvPr/>
          </p:nvSpPr>
          <p:spPr bwMode="auto">
            <a:xfrm>
              <a:off x="1574" y="1595"/>
              <a:ext cx="79" cy="3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2239" name="Group 36">
            <a:extLst>
              <a:ext uri="{FF2B5EF4-FFF2-40B4-BE49-F238E27FC236}">
                <a16:creationId xmlns:a16="http://schemas.microsoft.com/office/drawing/2014/main" id="{EEC924F8-9B92-4936-9004-3B048742E060}"/>
              </a:ext>
            </a:extLst>
          </p:cNvPr>
          <p:cNvGrpSpPr>
            <a:grpSpLocks/>
          </p:cNvGrpSpPr>
          <p:nvPr/>
        </p:nvGrpSpPr>
        <p:grpSpPr bwMode="auto">
          <a:xfrm>
            <a:off x="2624138" y="2544763"/>
            <a:ext cx="2498725" cy="1157287"/>
            <a:chOff x="1653" y="1603"/>
            <a:chExt cx="1574" cy="729"/>
          </a:xfrm>
        </p:grpSpPr>
        <p:sp>
          <p:nvSpPr>
            <p:cNvPr id="52263" name="Oval 37">
              <a:extLst>
                <a:ext uri="{FF2B5EF4-FFF2-40B4-BE49-F238E27FC236}">
                  <a16:creationId xmlns:a16="http://schemas.microsoft.com/office/drawing/2014/main" id="{9FE17E34-195C-4F00-99B6-DCB0F6EFD199}"/>
                </a:ext>
              </a:extLst>
            </p:cNvPr>
            <p:cNvSpPr>
              <a:spLocks noChangeArrowheads="1"/>
            </p:cNvSpPr>
            <p:nvPr/>
          </p:nvSpPr>
          <p:spPr bwMode="auto">
            <a:xfrm>
              <a:off x="2281" y="1978"/>
              <a:ext cx="946" cy="354"/>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MS PGothic" panose="020B0600070205080204" pitchFamily="34" charset="-128"/>
                </a:defRPr>
              </a:lvl1pPr>
              <a:lvl2pPr marL="37931725" indent="-37474525" defTabSz="901700">
                <a:defRPr sz="2400" b="1">
                  <a:solidFill>
                    <a:srgbClr val="FF0000"/>
                  </a:solidFill>
                  <a:latin typeface="Helvetica" panose="020B0604020202020204" pitchFamily="34" charset="0"/>
                  <a:ea typeface="MS PGothic" panose="020B0600070205080204" pitchFamily="34" charset="-128"/>
                </a:defRPr>
              </a:lvl2pPr>
              <a:lvl3pPr marL="1143000" indent="-228600" defTabSz="901700">
                <a:defRPr sz="2400" b="1">
                  <a:solidFill>
                    <a:srgbClr val="FF0000"/>
                  </a:solidFill>
                  <a:latin typeface="Helvetica" panose="020B0604020202020204" pitchFamily="34" charset="0"/>
                  <a:ea typeface="MS PGothic" panose="020B0600070205080204" pitchFamily="34" charset="-128"/>
                </a:defRPr>
              </a:lvl3pPr>
              <a:lvl4pPr marL="1600200" indent="-228600" defTabSz="901700">
                <a:defRPr sz="2400" b="1">
                  <a:solidFill>
                    <a:srgbClr val="FF0000"/>
                  </a:solidFill>
                  <a:latin typeface="Helvetica" panose="020B0604020202020204" pitchFamily="34" charset="0"/>
                  <a:ea typeface="MS PGothic" panose="020B0600070205080204" pitchFamily="34" charset="-128"/>
                </a:defRPr>
              </a:lvl4pPr>
              <a:lvl5pPr marL="2057400" indent="-228600" defTabSz="901700">
                <a:defRPr sz="2400" b="1">
                  <a:solidFill>
                    <a:srgbClr val="FF0000"/>
                  </a:solidFill>
                  <a:latin typeface="Helvetica" panose="020B0604020202020204" pitchFamily="34" charset="0"/>
                  <a:ea typeface="MS PGothic" panose="020B0600070205080204" pitchFamily="34" charset="-128"/>
                </a:defRPr>
              </a:lvl5pPr>
              <a:lvl6pPr marL="25146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Produce</a:t>
              </a:r>
            </a:p>
            <a:p>
              <a:pPr algn="ctr"/>
              <a:r>
                <a:rPr lang="en-US" altLang="en-US" sz="1800">
                  <a:solidFill>
                    <a:schemeClr val="tx1"/>
                  </a:solidFill>
                  <a:latin typeface="Palatino"/>
                </a:rPr>
                <a:t>Output</a:t>
              </a:r>
            </a:p>
          </p:txBody>
        </p:sp>
        <p:sp>
          <p:nvSpPr>
            <p:cNvPr id="52264" name="Line 38">
              <a:extLst>
                <a:ext uri="{FF2B5EF4-FFF2-40B4-BE49-F238E27FC236}">
                  <a16:creationId xmlns:a16="http://schemas.microsoft.com/office/drawing/2014/main" id="{CB9A2ECA-D63D-4B5C-866F-23FB58BB955E}"/>
                </a:ext>
              </a:extLst>
            </p:cNvPr>
            <p:cNvSpPr>
              <a:spLocks noChangeShapeType="1"/>
            </p:cNvSpPr>
            <p:nvPr/>
          </p:nvSpPr>
          <p:spPr bwMode="auto">
            <a:xfrm>
              <a:off x="1653" y="1603"/>
              <a:ext cx="1120" cy="3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2240" name="Group 39">
            <a:extLst>
              <a:ext uri="{FF2B5EF4-FFF2-40B4-BE49-F238E27FC236}">
                <a16:creationId xmlns:a16="http://schemas.microsoft.com/office/drawing/2014/main" id="{B30FEE91-C710-46B1-9A6C-EB8229A5B77A}"/>
              </a:ext>
            </a:extLst>
          </p:cNvPr>
          <p:cNvGrpSpPr>
            <a:grpSpLocks/>
          </p:cNvGrpSpPr>
          <p:nvPr/>
        </p:nvGrpSpPr>
        <p:grpSpPr bwMode="auto">
          <a:xfrm>
            <a:off x="214313" y="2532063"/>
            <a:ext cx="2065337" cy="1157287"/>
            <a:chOff x="135" y="1595"/>
            <a:chExt cx="1301" cy="729"/>
          </a:xfrm>
        </p:grpSpPr>
        <p:sp>
          <p:nvSpPr>
            <p:cNvPr id="52261" name="Oval 40">
              <a:extLst>
                <a:ext uri="{FF2B5EF4-FFF2-40B4-BE49-F238E27FC236}">
                  <a16:creationId xmlns:a16="http://schemas.microsoft.com/office/drawing/2014/main" id="{B48FB684-193E-4E25-91CC-854CF61322B8}"/>
                </a:ext>
              </a:extLst>
            </p:cNvPr>
            <p:cNvSpPr>
              <a:spLocks noChangeArrowheads="1"/>
            </p:cNvSpPr>
            <p:nvPr/>
          </p:nvSpPr>
          <p:spPr bwMode="auto">
            <a:xfrm>
              <a:off x="135" y="2012"/>
              <a:ext cx="946" cy="312"/>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MS PGothic" panose="020B0600070205080204" pitchFamily="34" charset="-128"/>
                </a:defRPr>
              </a:lvl1pPr>
              <a:lvl2pPr marL="37931725" indent="-37474525" defTabSz="901700">
                <a:defRPr sz="2400" b="1">
                  <a:solidFill>
                    <a:srgbClr val="FF0000"/>
                  </a:solidFill>
                  <a:latin typeface="Helvetica" panose="020B0604020202020204" pitchFamily="34" charset="0"/>
                  <a:ea typeface="MS PGothic" panose="020B0600070205080204" pitchFamily="34" charset="-128"/>
                </a:defRPr>
              </a:lvl2pPr>
              <a:lvl3pPr marL="1143000" indent="-228600" defTabSz="901700">
                <a:defRPr sz="2400" b="1">
                  <a:solidFill>
                    <a:srgbClr val="FF0000"/>
                  </a:solidFill>
                  <a:latin typeface="Helvetica" panose="020B0604020202020204" pitchFamily="34" charset="0"/>
                  <a:ea typeface="MS PGothic" panose="020B0600070205080204" pitchFamily="34" charset="-128"/>
                </a:defRPr>
              </a:lvl3pPr>
              <a:lvl4pPr marL="1600200" indent="-228600" defTabSz="901700">
                <a:defRPr sz="2400" b="1">
                  <a:solidFill>
                    <a:srgbClr val="FF0000"/>
                  </a:solidFill>
                  <a:latin typeface="Helvetica" panose="020B0604020202020204" pitchFamily="34" charset="0"/>
                  <a:ea typeface="MS PGothic" panose="020B0600070205080204" pitchFamily="34" charset="-128"/>
                </a:defRPr>
              </a:lvl4pPr>
              <a:lvl5pPr marL="2057400" indent="-228600" defTabSz="901700">
                <a:defRPr sz="2400" b="1">
                  <a:solidFill>
                    <a:srgbClr val="FF0000"/>
                  </a:solidFill>
                  <a:latin typeface="Helvetica" panose="020B0604020202020204" pitchFamily="34" charset="0"/>
                  <a:ea typeface="MS PGothic" panose="020B0600070205080204" pitchFamily="34" charset="-128"/>
                </a:defRPr>
              </a:lvl5pPr>
              <a:lvl6pPr marL="25146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Read Input</a:t>
              </a:r>
            </a:p>
          </p:txBody>
        </p:sp>
        <p:sp>
          <p:nvSpPr>
            <p:cNvPr id="52262" name="Line 41">
              <a:extLst>
                <a:ext uri="{FF2B5EF4-FFF2-40B4-BE49-F238E27FC236}">
                  <a16:creationId xmlns:a16="http://schemas.microsoft.com/office/drawing/2014/main" id="{0D801064-2C5E-4E6D-9624-203CC9074BE6}"/>
                </a:ext>
              </a:extLst>
            </p:cNvPr>
            <p:cNvSpPr>
              <a:spLocks noChangeShapeType="1"/>
            </p:cNvSpPr>
            <p:nvPr/>
          </p:nvSpPr>
          <p:spPr bwMode="auto">
            <a:xfrm flipH="1">
              <a:off x="655" y="1595"/>
              <a:ext cx="781" cy="41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2241" name="Group 42">
            <a:extLst>
              <a:ext uri="{FF2B5EF4-FFF2-40B4-BE49-F238E27FC236}">
                <a16:creationId xmlns:a16="http://schemas.microsoft.com/office/drawing/2014/main" id="{9AE51B2B-AFE9-42FF-B49D-356C5BD84D6A}"/>
              </a:ext>
            </a:extLst>
          </p:cNvPr>
          <p:cNvGrpSpPr>
            <a:grpSpLocks/>
          </p:cNvGrpSpPr>
          <p:nvPr/>
        </p:nvGrpSpPr>
        <p:grpSpPr bwMode="auto">
          <a:xfrm>
            <a:off x="576263" y="3698875"/>
            <a:ext cx="920750" cy="312738"/>
            <a:chOff x="363" y="2330"/>
            <a:chExt cx="580" cy="197"/>
          </a:xfrm>
        </p:grpSpPr>
        <p:sp>
          <p:nvSpPr>
            <p:cNvPr id="52258" name="Line 43">
              <a:extLst>
                <a:ext uri="{FF2B5EF4-FFF2-40B4-BE49-F238E27FC236}">
                  <a16:creationId xmlns:a16="http://schemas.microsoft.com/office/drawing/2014/main" id="{CE87B26A-63B0-4AB8-9493-8F3E27D64ECB}"/>
                </a:ext>
              </a:extLst>
            </p:cNvPr>
            <p:cNvSpPr>
              <a:spLocks noChangeShapeType="1"/>
            </p:cNvSpPr>
            <p:nvPr/>
          </p:nvSpPr>
          <p:spPr bwMode="auto">
            <a:xfrm flipH="1">
              <a:off x="363" y="2346"/>
              <a:ext cx="189" cy="16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59" name="Line 44">
              <a:extLst>
                <a:ext uri="{FF2B5EF4-FFF2-40B4-BE49-F238E27FC236}">
                  <a16:creationId xmlns:a16="http://schemas.microsoft.com/office/drawing/2014/main" id="{167649C6-910E-498D-B2D4-C0E7BA1665C1}"/>
                </a:ext>
              </a:extLst>
            </p:cNvPr>
            <p:cNvSpPr>
              <a:spLocks noChangeShapeType="1"/>
            </p:cNvSpPr>
            <p:nvPr/>
          </p:nvSpPr>
          <p:spPr bwMode="auto">
            <a:xfrm>
              <a:off x="639" y="2330"/>
              <a:ext cx="0" cy="19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60" name="Line 45">
              <a:extLst>
                <a:ext uri="{FF2B5EF4-FFF2-40B4-BE49-F238E27FC236}">
                  <a16:creationId xmlns:a16="http://schemas.microsoft.com/office/drawing/2014/main" id="{7D9E096E-A6CE-460F-B3F8-6F26FD67A6BD}"/>
                </a:ext>
              </a:extLst>
            </p:cNvPr>
            <p:cNvSpPr>
              <a:spLocks noChangeShapeType="1"/>
            </p:cNvSpPr>
            <p:nvPr/>
          </p:nvSpPr>
          <p:spPr bwMode="auto">
            <a:xfrm>
              <a:off x="714" y="2330"/>
              <a:ext cx="229"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2242" name="Group 46">
            <a:extLst>
              <a:ext uri="{FF2B5EF4-FFF2-40B4-BE49-F238E27FC236}">
                <a16:creationId xmlns:a16="http://schemas.microsoft.com/office/drawing/2014/main" id="{6F44AC9B-2F21-4628-96AE-9BB99AEF8AFA}"/>
              </a:ext>
            </a:extLst>
          </p:cNvPr>
          <p:cNvGrpSpPr>
            <a:grpSpLocks/>
          </p:cNvGrpSpPr>
          <p:nvPr/>
        </p:nvGrpSpPr>
        <p:grpSpPr bwMode="auto">
          <a:xfrm>
            <a:off x="2241550" y="3711575"/>
            <a:ext cx="896938" cy="263525"/>
            <a:chOff x="1412" y="2338"/>
            <a:chExt cx="565" cy="166"/>
          </a:xfrm>
        </p:grpSpPr>
        <p:sp>
          <p:nvSpPr>
            <p:cNvPr id="52255" name="Line 47">
              <a:extLst>
                <a:ext uri="{FF2B5EF4-FFF2-40B4-BE49-F238E27FC236}">
                  <a16:creationId xmlns:a16="http://schemas.microsoft.com/office/drawing/2014/main" id="{54E3E0C7-740A-40BE-83BE-C657AF1C40FE}"/>
                </a:ext>
              </a:extLst>
            </p:cNvPr>
            <p:cNvSpPr>
              <a:spLocks noChangeShapeType="1"/>
            </p:cNvSpPr>
            <p:nvPr/>
          </p:nvSpPr>
          <p:spPr bwMode="auto">
            <a:xfrm flipH="1">
              <a:off x="1412" y="2338"/>
              <a:ext cx="206" cy="16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56" name="Line 48">
              <a:extLst>
                <a:ext uri="{FF2B5EF4-FFF2-40B4-BE49-F238E27FC236}">
                  <a16:creationId xmlns:a16="http://schemas.microsoft.com/office/drawing/2014/main" id="{474C4DD5-78BC-460A-A3AA-C7299F00EABE}"/>
                </a:ext>
              </a:extLst>
            </p:cNvPr>
            <p:cNvSpPr>
              <a:spLocks noChangeShapeType="1"/>
            </p:cNvSpPr>
            <p:nvPr/>
          </p:nvSpPr>
          <p:spPr bwMode="auto">
            <a:xfrm>
              <a:off x="1700" y="2338"/>
              <a:ext cx="8" cy="15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57" name="Line 49">
              <a:extLst>
                <a:ext uri="{FF2B5EF4-FFF2-40B4-BE49-F238E27FC236}">
                  <a16:creationId xmlns:a16="http://schemas.microsoft.com/office/drawing/2014/main" id="{0D127AC4-1718-4BA0-BB70-C4B76152AE00}"/>
                </a:ext>
              </a:extLst>
            </p:cNvPr>
            <p:cNvSpPr>
              <a:spLocks noChangeShapeType="1"/>
            </p:cNvSpPr>
            <p:nvPr/>
          </p:nvSpPr>
          <p:spPr bwMode="auto">
            <a:xfrm>
              <a:off x="1740" y="2338"/>
              <a:ext cx="237" cy="1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2243" name="Group 50">
            <a:extLst>
              <a:ext uri="{FF2B5EF4-FFF2-40B4-BE49-F238E27FC236}">
                <a16:creationId xmlns:a16="http://schemas.microsoft.com/office/drawing/2014/main" id="{C2F215DE-30CE-4313-971F-5E92F001D052}"/>
              </a:ext>
            </a:extLst>
          </p:cNvPr>
          <p:cNvGrpSpPr>
            <a:grpSpLocks/>
          </p:cNvGrpSpPr>
          <p:nvPr/>
        </p:nvGrpSpPr>
        <p:grpSpPr bwMode="auto">
          <a:xfrm>
            <a:off x="4159250" y="3724275"/>
            <a:ext cx="782638" cy="238125"/>
            <a:chOff x="2620" y="2346"/>
            <a:chExt cx="493" cy="150"/>
          </a:xfrm>
        </p:grpSpPr>
        <p:sp>
          <p:nvSpPr>
            <p:cNvPr id="52252" name="Line 51">
              <a:extLst>
                <a:ext uri="{FF2B5EF4-FFF2-40B4-BE49-F238E27FC236}">
                  <a16:creationId xmlns:a16="http://schemas.microsoft.com/office/drawing/2014/main" id="{82313F91-2C4E-4CE5-8451-C9E53B516B2C}"/>
                </a:ext>
              </a:extLst>
            </p:cNvPr>
            <p:cNvSpPr>
              <a:spLocks noChangeShapeType="1"/>
            </p:cNvSpPr>
            <p:nvPr/>
          </p:nvSpPr>
          <p:spPr bwMode="auto">
            <a:xfrm flipH="1">
              <a:off x="2620" y="2346"/>
              <a:ext cx="126"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53" name="Line 52">
              <a:extLst>
                <a:ext uri="{FF2B5EF4-FFF2-40B4-BE49-F238E27FC236}">
                  <a16:creationId xmlns:a16="http://schemas.microsoft.com/office/drawing/2014/main" id="{CEC1FB18-D058-4474-A81E-19F7E37743C3}"/>
                </a:ext>
              </a:extLst>
            </p:cNvPr>
            <p:cNvSpPr>
              <a:spLocks noChangeShapeType="1"/>
            </p:cNvSpPr>
            <p:nvPr/>
          </p:nvSpPr>
          <p:spPr bwMode="auto">
            <a:xfrm>
              <a:off x="2797" y="2346"/>
              <a:ext cx="32"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54" name="Line 53">
              <a:extLst>
                <a:ext uri="{FF2B5EF4-FFF2-40B4-BE49-F238E27FC236}">
                  <a16:creationId xmlns:a16="http://schemas.microsoft.com/office/drawing/2014/main" id="{8B62688D-C1F6-4183-B443-282D0057277D}"/>
                </a:ext>
              </a:extLst>
            </p:cNvPr>
            <p:cNvSpPr>
              <a:spLocks noChangeShapeType="1"/>
            </p:cNvSpPr>
            <p:nvPr/>
          </p:nvSpPr>
          <p:spPr bwMode="auto">
            <a:xfrm>
              <a:off x="2829" y="2346"/>
              <a:ext cx="284" cy="1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2244" name="Group 54">
            <a:extLst>
              <a:ext uri="{FF2B5EF4-FFF2-40B4-BE49-F238E27FC236}">
                <a16:creationId xmlns:a16="http://schemas.microsoft.com/office/drawing/2014/main" id="{96DA9DB4-E6B5-4649-B032-6FEFDBBC9BA1}"/>
              </a:ext>
            </a:extLst>
          </p:cNvPr>
          <p:cNvGrpSpPr>
            <a:grpSpLocks/>
          </p:cNvGrpSpPr>
          <p:nvPr/>
        </p:nvGrpSpPr>
        <p:grpSpPr bwMode="auto">
          <a:xfrm>
            <a:off x="3886200" y="2581275"/>
            <a:ext cx="782638" cy="238125"/>
            <a:chOff x="2620" y="2346"/>
            <a:chExt cx="493" cy="150"/>
          </a:xfrm>
        </p:grpSpPr>
        <p:sp>
          <p:nvSpPr>
            <p:cNvPr id="52249" name="Line 55">
              <a:extLst>
                <a:ext uri="{FF2B5EF4-FFF2-40B4-BE49-F238E27FC236}">
                  <a16:creationId xmlns:a16="http://schemas.microsoft.com/office/drawing/2014/main" id="{D1906A68-7DA2-40E7-B3B7-699A9E62A979}"/>
                </a:ext>
              </a:extLst>
            </p:cNvPr>
            <p:cNvSpPr>
              <a:spLocks noChangeShapeType="1"/>
            </p:cNvSpPr>
            <p:nvPr/>
          </p:nvSpPr>
          <p:spPr bwMode="auto">
            <a:xfrm flipH="1">
              <a:off x="2620" y="2346"/>
              <a:ext cx="126"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50" name="Line 56">
              <a:extLst>
                <a:ext uri="{FF2B5EF4-FFF2-40B4-BE49-F238E27FC236}">
                  <a16:creationId xmlns:a16="http://schemas.microsoft.com/office/drawing/2014/main" id="{E03F8CF2-C8FC-4F75-A963-93FD7B1329A2}"/>
                </a:ext>
              </a:extLst>
            </p:cNvPr>
            <p:cNvSpPr>
              <a:spLocks noChangeShapeType="1"/>
            </p:cNvSpPr>
            <p:nvPr/>
          </p:nvSpPr>
          <p:spPr bwMode="auto">
            <a:xfrm>
              <a:off x="2797" y="2346"/>
              <a:ext cx="32"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51" name="Line 57">
              <a:extLst>
                <a:ext uri="{FF2B5EF4-FFF2-40B4-BE49-F238E27FC236}">
                  <a16:creationId xmlns:a16="http://schemas.microsoft.com/office/drawing/2014/main" id="{6F516969-D680-4763-BCC5-C2E0E7CB7C91}"/>
                </a:ext>
              </a:extLst>
            </p:cNvPr>
            <p:cNvSpPr>
              <a:spLocks noChangeShapeType="1"/>
            </p:cNvSpPr>
            <p:nvPr/>
          </p:nvSpPr>
          <p:spPr bwMode="auto">
            <a:xfrm>
              <a:off x="2829" y="2346"/>
              <a:ext cx="284" cy="1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2245" name="Group 58">
            <a:extLst>
              <a:ext uri="{FF2B5EF4-FFF2-40B4-BE49-F238E27FC236}">
                <a16:creationId xmlns:a16="http://schemas.microsoft.com/office/drawing/2014/main" id="{9EAA82FB-C8D0-435D-AEF5-BF896ED071F3}"/>
              </a:ext>
            </a:extLst>
          </p:cNvPr>
          <p:cNvGrpSpPr>
            <a:grpSpLocks/>
          </p:cNvGrpSpPr>
          <p:nvPr/>
        </p:nvGrpSpPr>
        <p:grpSpPr bwMode="auto">
          <a:xfrm>
            <a:off x="5715000" y="2590800"/>
            <a:ext cx="782638" cy="238125"/>
            <a:chOff x="2620" y="2346"/>
            <a:chExt cx="493" cy="150"/>
          </a:xfrm>
        </p:grpSpPr>
        <p:sp>
          <p:nvSpPr>
            <p:cNvPr id="52246" name="Line 59">
              <a:extLst>
                <a:ext uri="{FF2B5EF4-FFF2-40B4-BE49-F238E27FC236}">
                  <a16:creationId xmlns:a16="http://schemas.microsoft.com/office/drawing/2014/main" id="{3ACE8EAB-BE9F-464A-A59D-53EE21854738}"/>
                </a:ext>
              </a:extLst>
            </p:cNvPr>
            <p:cNvSpPr>
              <a:spLocks noChangeShapeType="1"/>
            </p:cNvSpPr>
            <p:nvPr/>
          </p:nvSpPr>
          <p:spPr bwMode="auto">
            <a:xfrm flipH="1">
              <a:off x="2620" y="2346"/>
              <a:ext cx="126"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47" name="Line 60">
              <a:extLst>
                <a:ext uri="{FF2B5EF4-FFF2-40B4-BE49-F238E27FC236}">
                  <a16:creationId xmlns:a16="http://schemas.microsoft.com/office/drawing/2014/main" id="{09511C5A-A45F-4AD4-9DE0-567A63EC166C}"/>
                </a:ext>
              </a:extLst>
            </p:cNvPr>
            <p:cNvSpPr>
              <a:spLocks noChangeShapeType="1"/>
            </p:cNvSpPr>
            <p:nvPr/>
          </p:nvSpPr>
          <p:spPr bwMode="auto">
            <a:xfrm>
              <a:off x="2797" y="2346"/>
              <a:ext cx="32"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48" name="Line 61">
              <a:extLst>
                <a:ext uri="{FF2B5EF4-FFF2-40B4-BE49-F238E27FC236}">
                  <a16:creationId xmlns:a16="http://schemas.microsoft.com/office/drawing/2014/main" id="{F4B7F3E1-C2BC-4E4B-9EC3-5A9C625D444C}"/>
                </a:ext>
              </a:extLst>
            </p:cNvPr>
            <p:cNvSpPr>
              <a:spLocks noChangeShapeType="1"/>
            </p:cNvSpPr>
            <p:nvPr/>
          </p:nvSpPr>
          <p:spPr bwMode="auto">
            <a:xfrm>
              <a:off x="2829" y="2346"/>
              <a:ext cx="284" cy="1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946D251-F13E-491B-B6AE-E1D7270E8240}"/>
              </a:ext>
            </a:extLst>
          </p:cNvPr>
          <p:cNvSpPr>
            <a:spLocks noGrp="1" noChangeArrowheads="1"/>
          </p:cNvSpPr>
          <p:nvPr>
            <p:ph type="title"/>
          </p:nvPr>
        </p:nvSpPr>
        <p:spPr/>
        <p:txBody>
          <a:bodyPr/>
          <a:lstStyle/>
          <a:p>
            <a:r>
              <a:rPr lang="en-US" altLang="en-US">
                <a:solidFill>
                  <a:srgbClr val="006600"/>
                </a:solidFill>
              </a:rPr>
              <a:t>OMT, OOA&amp;D, OOSE and UML</a:t>
            </a:r>
          </a:p>
        </p:txBody>
      </p:sp>
      <p:sp>
        <p:nvSpPr>
          <p:cNvPr id="17411" name="Rectangle 3">
            <a:extLst>
              <a:ext uri="{FF2B5EF4-FFF2-40B4-BE49-F238E27FC236}">
                <a16:creationId xmlns:a16="http://schemas.microsoft.com/office/drawing/2014/main" id="{B656CD10-028E-4341-A7CC-F8199C206CE2}"/>
              </a:ext>
            </a:extLst>
          </p:cNvPr>
          <p:cNvSpPr>
            <a:spLocks noGrp="1" noChangeArrowheads="1"/>
          </p:cNvSpPr>
          <p:nvPr>
            <p:ph type="body" idx="1"/>
          </p:nvPr>
        </p:nvSpPr>
        <p:spPr/>
        <p:txBody>
          <a:bodyPr/>
          <a:lstStyle/>
          <a:p>
            <a:pPr algn="just"/>
            <a:r>
              <a:rPr lang="en-US" altLang="en-US">
                <a:solidFill>
                  <a:srgbClr val="006600"/>
                </a:solidFill>
              </a:rPr>
              <a:t>The first three methodologies, the modeling language is described by examples in which the concepts and relationships among them is presented by means of the concrete syntax.</a:t>
            </a:r>
          </a:p>
          <a:p>
            <a:r>
              <a:rPr lang="en-US" altLang="en-US">
                <a:solidFill>
                  <a:srgbClr val="006600"/>
                </a:solidFill>
              </a:rPr>
              <a:t>The UML standard description is primarily focused on the abstract syntax, concrete syntax, semantics and at the end on some examples.</a:t>
            </a:r>
          </a:p>
          <a:p>
            <a:r>
              <a:rPr lang="en-US" altLang="en-US">
                <a:solidFill>
                  <a:srgbClr val="006600"/>
                </a:solidFill>
              </a:rPr>
              <a:t>Apart of the above-mentioned methodologies UML is a modeling language including a complementary language, OCL to query the model, to specify different constraints and using the constraint language to define the abstract syntax of UML.</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EA15F51E-1EE8-4799-A4AA-021B88A80A6F}"/>
              </a:ext>
            </a:extLst>
          </p:cNvPr>
          <p:cNvSpPr>
            <a:spLocks noGrp="1" noChangeArrowheads="1"/>
          </p:cNvSpPr>
          <p:nvPr>
            <p:ph type="title"/>
          </p:nvPr>
        </p:nvSpPr>
        <p:spPr/>
        <p:txBody>
          <a:bodyPr/>
          <a:lstStyle/>
          <a:p>
            <a:r>
              <a:rPr lang="en-US" altLang="en-US" sz="3400"/>
              <a:t>Functional Decomposition</a:t>
            </a:r>
          </a:p>
        </p:txBody>
      </p:sp>
      <p:sp>
        <p:nvSpPr>
          <p:cNvPr id="54275" name="Rectangle 3">
            <a:extLst>
              <a:ext uri="{FF2B5EF4-FFF2-40B4-BE49-F238E27FC236}">
                <a16:creationId xmlns:a16="http://schemas.microsoft.com/office/drawing/2014/main" id="{C9E8D14D-7343-49B3-980B-DD95A715ADC6}"/>
              </a:ext>
            </a:extLst>
          </p:cNvPr>
          <p:cNvSpPr>
            <a:spLocks noGrp="1" noChangeArrowheads="1"/>
          </p:cNvSpPr>
          <p:nvPr>
            <p:ph type="body" idx="1"/>
          </p:nvPr>
        </p:nvSpPr>
        <p:spPr>
          <a:xfrm>
            <a:off x="381000" y="1371600"/>
            <a:ext cx="8255000" cy="2743200"/>
          </a:xfrm>
        </p:spPr>
        <p:txBody>
          <a:bodyPr/>
          <a:lstStyle/>
          <a:p>
            <a:r>
              <a:rPr lang="en-US" altLang="en-US"/>
              <a:t>The functionality is spread all over the system</a:t>
            </a:r>
          </a:p>
          <a:p>
            <a:r>
              <a:rPr lang="en-US" altLang="en-US"/>
              <a:t>Maintainer must understand the whole system to make a single change to the system</a:t>
            </a:r>
          </a:p>
          <a:p>
            <a:r>
              <a:rPr lang="en-US" altLang="en-US"/>
              <a:t>Consequence:  </a:t>
            </a:r>
          </a:p>
          <a:p>
            <a:pPr lvl="1"/>
            <a:r>
              <a:rPr lang="en-US" altLang="en-US"/>
              <a:t>Source code is hard to understand</a:t>
            </a:r>
          </a:p>
          <a:p>
            <a:pPr lvl="1"/>
            <a:r>
              <a:rPr lang="en-US" altLang="en-US"/>
              <a:t>Source code is complex and impossible to maintain</a:t>
            </a:r>
          </a:p>
          <a:p>
            <a:pPr lvl="1"/>
            <a:r>
              <a:rPr lang="en-US" altLang="en-US"/>
              <a:t>User interface is often awkward and non-intuitive</a:t>
            </a:r>
          </a:p>
        </p:txBody>
      </p:sp>
      <p:sp>
        <p:nvSpPr>
          <p:cNvPr id="270340" name="Rectangle 4">
            <a:extLst>
              <a:ext uri="{FF2B5EF4-FFF2-40B4-BE49-F238E27FC236}">
                <a16:creationId xmlns:a16="http://schemas.microsoft.com/office/drawing/2014/main" id="{981905D7-515B-4A34-8603-2AFCEA4AC168}"/>
              </a:ext>
            </a:extLst>
          </p:cNvPr>
          <p:cNvSpPr>
            <a:spLocks noChangeArrowheads="1"/>
          </p:cNvSpPr>
          <p:nvPr/>
        </p:nvSpPr>
        <p:spPr bwMode="auto">
          <a:xfrm>
            <a:off x="457200" y="4495800"/>
            <a:ext cx="8255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285750" indent="-285750">
              <a:lnSpc>
                <a:spcPct val="90000"/>
              </a:lnSpc>
              <a:spcBef>
                <a:spcPct val="30000"/>
              </a:spcBef>
              <a:buClr>
                <a:schemeClr val="tx2"/>
              </a:buClr>
              <a:buFont typeface="Times" panose="02020603050405020304" pitchFamily="18" charset="0"/>
              <a:buChar char="•"/>
              <a:defRPr sz="2400">
                <a:solidFill>
                  <a:schemeClr val="tx1"/>
                </a:solidFill>
                <a:latin typeface="Verdana" panose="020B0604030504040204" pitchFamily="34" charset="0"/>
                <a:ea typeface="MS PGothic" panose="020B0600070205080204" pitchFamily="34" charset="-128"/>
              </a:defRPr>
            </a:lvl1pPr>
            <a:lvl2pPr marL="685800" indent="-228600">
              <a:lnSpc>
                <a:spcPct val="90000"/>
              </a:lnSpc>
              <a:spcBef>
                <a:spcPct val="30000"/>
              </a:spcBef>
              <a:buClr>
                <a:schemeClr val="hlink"/>
              </a:buClr>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2pPr>
            <a:lvl3pPr marL="1143000" indent="-228600">
              <a:lnSpc>
                <a:spcPct val="90000"/>
              </a:lnSpc>
              <a:spcBef>
                <a:spcPct val="30000"/>
              </a:spcBef>
              <a:buClr>
                <a:schemeClr val="tx2"/>
              </a:buClr>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3pPr>
            <a:lvl4pPr marL="1600200" indent="-228600">
              <a:lnSpc>
                <a:spcPct val="90000"/>
              </a:lnSpc>
              <a:spcBef>
                <a:spcPct val="30000"/>
              </a:spcBef>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4pPr>
            <a:lvl5pPr marL="2057400" indent="-228600">
              <a:lnSpc>
                <a:spcPct val="90000"/>
              </a:lnSpc>
              <a:spcBef>
                <a:spcPct val="30000"/>
              </a:spcBef>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5pPr>
            <a:lvl6pPr marL="2514600" indent="-22860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6pPr>
            <a:lvl7pPr marL="2971800" indent="-22860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7pPr>
            <a:lvl8pPr marL="3429000" indent="-22860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8pPr>
            <a:lvl9pPr marL="3886200" indent="-22860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9pPr>
          </a:lstStyle>
          <a:p>
            <a:r>
              <a:rPr lang="en-US" altLang="en-US" b="0"/>
              <a:t>Example: Microsoft Powerpoint’s Autoshapes</a:t>
            </a:r>
          </a:p>
          <a:p>
            <a:pPr lvl="1"/>
            <a:r>
              <a:rPr lang="en-US" altLang="en-US" b="0"/>
              <a:t>How do I change a square into a circle? </a:t>
            </a:r>
          </a:p>
          <a:p>
            <a:endParaRPr lang="en-US" altLang="en-US" b="0"/>
          </a:p>
        </p:txBody>
      </p:sp>
      <p:grpSp>
        <p:nvGrpSpPr>
          <p:cNvPr id="2" name="Group 5">
            <a:extLst>
              <a:ext uri="{FF2B5EF4-FFF2-40B4-BE49-F238E27FC236}">
                <a16:creationId xmlns:a16="http://schemas.microsoft.com/office/drawing/2014/main" id="{05DB0B19-AD69-4137-9DCF-303266D5E1BE}"/>
              </a:ext>
            </a:extLst>
          </p:cNvPr>
          <p:cNvGrpSpPr>
            <a:grpSpLocks/>
          </p:cNvGrpSpPr>
          <p:nvPr/>
        </p:nvGrpSpPr>
        <p:grpSpPr bwMode="auto">
          <a:xfrm>
            <a:off x="3276600" y="5410200"/>
            <a:ext cx="4398963" cy="762000"/>
            <a:chOff x="2064" y="3408"/>
            <a:chExt cx="2771" cy="480"/>
          </a:xfrm>
        </p:grpSpPr>
        <p:grpSp>
          <p:nvGrpSpPr>
            <p:cNvPr id="54279" name="Group 6">
              <a:extLst>
                <a:ext uri="{FF2B5EF4-FFF2-40B4-BE49-F238E27FC236}">
                  <a16:creationId xmlns:a16="http://schemas.microsoft.com/office/drawing/2014/main" id="{28EA93CD-A671-4F6A-BF68-49137E9D21F6}"/>
                </a:ext>
              </a:extLst>
            </p:cNvPr>
            <p:cNvGrpSpPr>
              <a:grpSpLocks/>
            </p:cNvGrpSpPr>
            <p:nvPr/>
          </p:nvGrpSpPr>
          <p:grpSpPr bwMode="auto">
            <a:xfrm>
              <a:off x="2064" y="3408"/>
              <a:ext cx="2112" cy="480"/>
              <a:chOff x="2064" y="3408"/>
              <a:chExt cx="2112" cy="480"/>
            </a:xfrm>
          </p:grpSpPr>
          <p:sp>
            <p:nvSpPr>
              <p:cNvPr id="54281" name="Rectangle 7">
                <a:extLst>
                  <a:ext uri="{FF2B5EF4-FFF2-40B4-BE49-F238E27FC236}">
                    <a16:creationId xmlns:a16="http://schemas.microsoft.com/office/drawing/2014/main" id="{CE9AD63C-AFE0-46EF-A05E-A07923D197A3}"/>
                  </a:ext>
                </a:extLst>
              </p:cNvPr>
              <p:cNvSpPr>
                <a:spLocks noChangeArrowheads="1"/>
              </p:cNvSpPr>
              <p:nvPr/>
            </p:nvSpPr>
            <p:spPr bwMode="auto">
              <a:xfrm>
                <a:off x="2064" y="3456"/>
                <a:ext cx="672" cy="432"/>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54282" name="Oval 8">
                <a:extLst>
                  <a:ext uri="{FF2B5EF4-FFF2-40B4-BE49-F238E27FC236}">
                    <a16:creationId xmlns:a16="http://schemas.microsoft.com/office/drawing/2014/main" id="{24D4D65F-E15E-42C4-ADE1-435E9FBB5851}"/>
                  </a:ext>
                </a:extLst>
              </p:cNvPr>
              <p:cNvSpPr>
                <a:spLocks noChangeArrowheads="1"/>
              </p:cNvSpPr>
              <p:nvPr/>
            </p:nvSpPr>
            <p:spPr bwMode="auto">
              <a:xfrm>
                <a:off x="3552" y="3408"/>
                <a:ext cx="624" cy="480"/>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54283" name="AutoShape 9">
                <a:extLst>
                  <a:ext uri="{FF2B5EF4-FFF2-40B4-BE49-F238E27FC236}">
                    <a16:creationId xmlns:a16="http://schemas.microsoft.com/office/drawing/2014/main" id="{B98E1D68-6F3D-4A5A-82AE-921469D96FDF}"/>
                  </a:ext>
                </a:extLst>
              </p:cNvPr>
              <p:cNvSpPr>
                <a:spLocks noChangeArrowheads="1"/>
              </p:cNvSpPr>
              <p:nvPr/>
            </p:nvSpPr>
            <p:spPr bwMode="auto">
              <a:xfrm>
                <a:off x="2928" y="3552"/>
                <a:ext cx="480" cy="240"/>
              </a:xfrm>
              <a:prstGeom prst="rightArrow">
                <a:avLst>
                  <a:gd name="adj1" fmla="val 50000"/>
                  <a:gd name="adj2" fmla="val 50000"/>
                </a:avLst>
              </a:prstGeom>
              <a:solidFill>
                <a:srgbClr val="FC0128"/>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sp>
          <p:nvSpPr>
            <p:cNvPr id="54280" name="Text Box 10">
              <a:extLst>
                <a:ext uri="{FF2B5EF4-FFF2-40B4-BE49-F238E27FC236}">
                  <a16:creationId xmlns:a16="http://schemas.microsoft.com/office/drawing/2014/main" id="{0FE0FF8C-1292-4E17-ADE1-4A4D37202289}"/>
                </a:ext>
              </a:extLst>
            </p:cNvPr>
            <p:cNvSpPr txBox="1">
              <a:spLocks noChangeArrowheads="1"/>
            </p:cNvSpPr>
            <p:nvPr/>
          </p:nvSpPr>
          <p:spPr bwMode="auto">
            <a:xfrm>
              <a:off x="4598" y="3423"/>
              <a:ext cx="23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3400">
                  <a:solidFill>
                    <a:schemeClr val="tx1"/>
                  </a:solidFill>
                  <a:latin typeface="Palatino"/>
                </a:rPr>
                <a:t>?</a:t>
              </a:r>
            </a:p>
          </p:txBody>
        </p:sp>
      </p:grpSp>
      <p:sp>
        <p:nvSpPr>
          <p:cNvPr id="54278" name="Oval 11">
            <a:extLst>
              <a:ext uri="{FF2B5EF4-FFF2-40B4-BE49-F238E27FC236}">
                <a16:creationId xmlns:a16="http://schemas.microsoft.com/office/drawing/2014/main" id="{2C4E07B2-2D1D-4F49-B47B-2832C3211293}"/>
              </a:ext>
            </a:extLst>
          </p:cNvPr>
          <p:cNvSpPr>
            <a:spLocks noChangeArrowheads="1"/>
          </p:cNvSpPr>
          <p:nvPr/>
        </p:nvSpPr>
        <p:spPr bwMode="auto">
          <a:xfrm>
            <a:off x="1371600" y="5486400"/>
            <a:ext cx="762000" cy="762000"/>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034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70340">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0"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44CB7E0C-99DA-4F7B-962A-DC5296148AFE}"/>
              </a:ext>
            </a:extLst>
          </p:cNvPr>
          <p:cNvSpPr>
            <a:spLocks noGrp="1" noChangeArrowheads="1"/>
          </p:cNvSpPr>
          <p:nvPr>
            <p:ph type="title"/>
          </p:nvPr>
        </p:nvSpPr>
        <p:spPr/>
        <p:txBody>
          <a:bodyPr/>
          <a:lstStyle/>
          <a:p>
            <a:r>
              <a:rPr lang="en-US" altLang="en-US"/>
              <a:t>Changing a Square into a Circle</a:t>
            </a:r>
          </a:p>
        </p:txBody>
      </p:sp>
      <p:sp>
        <p:nvSpPr>
          <p:cNvPr id="56323" name="Oval 3">
            <a:extLst>
              <a:ext uri="{FF2B5EF4-FFF2-40B4-BE49-F238E27FC236}">
                <a16:creationId xmlns:a16="http://schemas.microsoft.com/office/drawing/2014/main" id="{B6A62C07-B5A6-42F9-8BB0-B1B8C938ED9B}"/>
              </a:ext>
            </a:extLst>
          </p:cNvPr>
          <p:cNvSpPr>
            <a:spLocks noChangeArrowheads="1"/>
          </p:cNvSpPr>
          <p:nvPr/>
        </p:nvSpPr>
        <p:spPr bwMode="auto">
          <a:xfrm>
            <a:off x="1981200" y="1676400"/>
            <a:ext cx="1828800" cy="1447800"/>
          </a:xfrm>
          <a:prstGeom prst="ellipse">
            <a:avLst/>
          </a:prstGeom>
          <a:solidFill>
            <a:schemeClr val="bg1"/>
          </a:solidFill>
          <a:ln w="12700">
            <a:solidFill>
              <a:schemeClr val="tx1"/>
            </a:solidFill>
            <a:round/>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Oval 2">
            <a:extLst>
              <a:ext uri="{FF2B5EF4-FFF2-40B4-BE49-F238E27FC236}">
                <a16:creationId xmlns:a16="http://schemas.microsoft.com/office/drawing/2014/main" id="{3D1246DB-4FF5-4F39-97BC-FB309BBD8431}"/>
              </a:ext>
            </a:extLst>
          </p:cNvPr>
          <p:cNvSpPr>
            <a:spLocks noChangeArrowheads="1"/>
          </p:cNvSpPr>
          <p:nvPr/>
        </p:nvSpPr>
        <p:spPr bwMode="auto">
          <a:xfrm>
            <a:off x="3556000" y="896938"/>
            <a:ext cx="1354138" cy="604837"/>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MS PGothic" panose="020B0600070205080204" pitchFamily="34" charset="-128"/>
              </a:defRPr>
            </a:lvl1pPr>
            <a:lvl2pPr marL="37931725" indent="-37474525" defTabSz="901700">
              <a:defRPr sz="2400" b="1">
                <a:solidFill>
                  <a:srgbClr val="FF0000"/>
                </a:solidFill>
                <a:latin typeface="Helvetica" panose="020B0604020202020204" pitchFamily="34" charset="0"/>
                <a:ea typeface="MS PGothic" panose="020B0600070205080204" pitchFamily="34" charset="-128"/>
              </a:defRPr>
            </a:lvl2pPr>
            <a:lvl3pPr marL="1143000" indent="-228600" defTabSz="901700">
              <a:defRPr sz="2400" b="1">
                <a:solidFill>
                  <a:srgbClr val="FF0000"/>
                </a:solidFill>
                <a:latin typeface="Helvetica" panose="020B0604020202020204" pitchFamily="34" charset="0"/>
                <a:ea typeface="MS PGothic" panose="020B0600070205080204" pitchFamily="34" charset="-128"/>
              </a:defRPr>
            </a:lvl3pPr>
            <a:lvl4pPr marL="1600200" indent="-228600" defTabSz="901700">
              <a:defRPr sz="2400" b="1">
                <a:solidFill>
                  <a:srgbClr val="FF0000"/>
                </a:solidFill>
                <a:latin typeface="Helvetica" panose="020B0604020202020204" pitchFamily="34" charset="0"/>
                <a:ea typeface="MS PGothic" panose="020B0600070205080204" pitchFamily="34" charset="-128"/>
              </a:defRPr>
            </a:lvl4pPr>
            <a:lvl5pPr marL="2057400" indent="-228600" defTabSz="901700">
              <a:defRPr sz="2400" b="1">
                <a:solidFill>
                  <a:srgbClr val="FF0000"/>
                </a:solidFill>
                <a:latin typeface="Helvetica" panose="020B0604020202020204" pitchFamily="34" charset="0"/>
                <a:ea typeface="MS PGothic" panose="020B0600070205080204" pitchFamily="34" charset="-128"/>
              </a:defRPr>
            </a:lvl5pPr>
            <a:lvl6pPr marL="25146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Autoshape</a:t>
            </a:r>
          </a:p>
        </p:txBody>
      </p:sp>
      <p:sp>
        <p:nvSpPr>
          <p:cNvPr id="58371" name="Rectangle 3">
            <a:extLst>
              <a:ext uri="{FF2B5EF4-FFF2-40B4-BE49-F238E27FC236}">
                <a16:creationId xmlns:a16="http://schemas.microsoft.com/office/drawing/2014/main" id="{BDF5C1DD-F487-41A7-837C-A3A4E7B0A29F}"/>
              </a:ext>
            </a:extLst>
          </p:cNvPr>
          <p:cNvSpPr>
            <a:spLocks noGrp="1" noChangeArrowheads="1"/>
          </p:cNvSpPr>
          <p:nvPr>
            <p:ph type="title"/>
          </p:nvPr>
        </p:nvSpPr>
        <p:spPr/>
        <p:txBody>
          <a:bodyPr/>
          <a:lstStyle/>
          <a:p>
            <a:r>
              <a:rPr lang="en-US" altLang="en-US"/>
              <a:t>Functional Decomposition: Autoshape</a:t>
            </a:r>
          </a:p>
        </p:txBody>
      </p:sp>
      <p:grpSp>
        <p:nvGrpSpPr>
          <p:cNvPr id="2" name="Group 4">
            <a:extLst>
              <a:ext uri="{FF2B5EF4-FFF2-40B4-BE49-F238E27FC236}">
                <a16:creationId xmlns:a16="http://schemas.microsoft.com/office/drawing/2014/main" id="{7D57F83E-4044-480F-9AAB-A9FE856874CA}"/>
              </a:ext>
            </a:extLst>
          </p:cNvPr>
          <p:cNvGrpSpPr>
            <a:grpSpLocks/>
          </p:cNvGrpSpPr>
          <p:nvPr/>
        </p:nvGrpSpPr>
        <p:grpSpPr bwMode="auto">
          <a:xfrm>
            <a:off x="4387850" y="2547938"/>
            <a:ext cx="4581525" cy="3167062"/>
            <a:chOff x="2764" y="1605"/>
            <a:chExt cx="2886" cy="1995"/>
          </a:xfrm>
        </p:grpSpPr>
        <p:sp>
          <p:nvSpPr>
            <p:cNvPr id="58387" name="Oval 5">
              <a:extLst>
                <a:ext uri="{FF2B5EF4-FFF2-40B4-BE49-F238E27FC236}">
                  <a16:creationId xmlns:a16="http://schemas.microsoft.com/office/drawing/2014/main" id="{8D9F3CA0-5B29-4771-AF8E-75979196BE79}"/>
                </a:ext>
              </a:extLst>
            </p:cNvPr>
            <p:cNvSpPr>
              <a:spLocks noChangeArrowheads="1"/>
            </p:cNvSpPr>
            <p:nvPr/>
          </p:nvSpPr>
          <p:spPr bwMode="auto">
            <a:xfrm>
              <a:off x="2764" y="3201"/>
              <a:ext cx="946" cy="399"/>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MS PGothic" panose="020B0600070205080204" pitchFamily="34" charset="-128"/>
                </a:defRPr>
              </a:lvl1pPr>
              <a:lvl2pPr marL="37931725" indent="-37474525" defTabSz="901700">
                <a:defRPr sz="2400" b="1">
                  <a:solidFill>
                    <a:srgbClr val="FF0000"/>
                  </a:solidFill>
                  <a:latin typeface="Helvetica" panose="020B0604020202020204" pitchFamily="34" charset="0"/>
                  <a:ea typeface="MS PGothic" panose="020B0600070205080204" pitchFamily="34" charset="-128"/>
                </a:defRPr>
              </a:lvl2pPr>
              <a:lvl3pPr marL="1143000" indent="-228600" defTabSz="901700">
                <a:defRPr sz="2400" b="1">
                  <a:solidFill>
                    <a:srgbClr val="FF0000"/>
                  </a:solidFill>
                  <a:latin typeface="Helvetica" panose="020B0604020202020204" pitchFamily="34" charset="0"/>
                  <a:ea typeface="MS PGothic" panose="020B0600070205080204" pitchFamily="34" charset="-128"/>
                </a:defRPr>
              </a:lvl3pPr>
              <a:lvl4pPr marL="1600200" indent="-228600" defTabSz="901700">
                <a:defRPr sz="2400" b="1">
                  <a:solidFill>
                    <a:srgbClr val="FF0000"/>
                  </a:solidFill>
                  <a:latin typeface="Helvetica" panose="020B0604020202020204" pitchFamily="34" charset="0"/>
                  <a:ea typeface="MS PGothic" panose="020B0600070205080204" pitchFamily="34" charset="-128"/>
                </a:defRPr>
              </a:lvl4pPr>
              <a:lvl5pPr marL="2057400" indent="-228600" defTabSz="901700">
                <a:defRPr sz="2400" b="1">
                  <a:solidFill>
                    <a:srgbClr val="FF0000"/>
                  </a:solidFill>
                  <a:latin typeface="Helvetica" panose="020B0604020202020204" pitchFamily="34" charset="0"/>
                  <a:ea typeface="MS PGothic" panose="020B0600070205080204" pitchFamily="34" charset="-128"/>
                </a:defRPr>
              </a:lvl5pPr>
              <a:lvl6pPr marL="25146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Draw</a:t>
              </a:r>
            </a:p>
            <a:p>
              <a:pPr algn="ctr"/>
              <a:r>
                <a:rPr lang="en-US" altLang="en-US" sz="1800">
                  <a:solidFill>
                    <a:schemeClr val="tx1"/>
                  </a:solidFill>
                  <a:latin typeface="Palatino"/>
                </a:rPr>
                <a:t>Rectangle</a:t>
              </a:r>
            </a:p>
          </p:txBody>
        </p:sp>
        <p:sp>
          <p:nvSpPr>
            <p:cNvPr id="58388" name="Oval 6">
              <a:extLst>
                <a:ext uri="{FF2B5EF4-FFF2-40B4-BE49-F238E27FC236}">
                  <a16:creationId xmlns:a16="http://schemas.microsoft.com/office/drawing/2014/main" id="{BBE56F58-6A60-4D8E-B9FA-DC53F04CDA8F}"/>
                </a:ext>
              </a:extLst>
            </p:cNvPr>
            <p:cNvSpPr>
              <a:spLocks noChangeArrowheads="1"/>
            </p:cNvSpPr>
            <p:nvPr/>
          </p:nvSpPr>
          <p:spPr bwMode="auto">
            <a:xfrm>
              <a:off x="3821" y="3193"/>
              <a:ext cx="835" cy="312"/>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MS PGothic" panose="020B0600070205080204" pitchFamily="34" charset="-128"/>
                </a:defRPr>
              </a:lvl1pPr>
              <a:lvl2pPr marL="37931725" indent="-37474525" defTabSz="901700">
                <a:defRPr sz="2400" b="1">
                  <a:solidFill>
                    <a:srgbClr val="FF0000"/>
                  </a:solidFill>
                  <a:latin typeface="Helvetica" panose="020B0604020202020204" pitchFamily="34" charset="0"/>
                  <a:ea typeface="MS PGothic" panose="020B0600070205080204" pitchFamily="34" charset="-128"/>
                </a:defRPr>
              </a:lvl2pPr>
              <a:lvl3pPr marL="1143000" indent="-228600" defTabSz="901700">
                <a:defRPr sz="2400" b="1">
                  <a:solidFill>
                    <a:srgbClr val="FF0000"/>
                  </a:solidFill>
                  <a:latin typeface="Helvetica" panose="020B0604020202020204" pitchFamily="34" charset="0"/>
                  <a:ea typeface="MS PGothic" panose="020B0600070205080204" pitchFamily="34" charset="-128"/>
                </a:defRPr>
              </a:lvl3pPr>
              <a:lvl4pPr marL="1600200" indent="-228600" defTabSz="901700">
                <a:defRPr sz="2400" b="1">
                  <a:solidFill>
                    <a:srgbClr val="FF0000"/>
                  </a:solidFill>
                  <a:latin typeface="Helvetica" panose="020B0604020202020204" pitchFamily="34" charset="0"/>
                  <a:ea typeface="MS PGothic" panose="020B0600070205080204" pitchFamily="34" charset="-128"/>
                </a:defRPr>
              </a:lvl4pPr>
              <a:lvl5pPr marL="2057400" indent="-228600" defTabSz="901700">
                <a:defRPr sz="2400" b="1">
                  <a:solidFill>
                    <a:srgbClr val="FF0000"/>
                  </a:solidFill>
                  <a:latin typeface="Helvetica" panose="020B0604020202020204" pitchFamily="34" charset="0"/>
                  <a:ea typeface="MS PGothic" panose="020B0600070205080204" pitchFamily="34" charset="-128"/>
                </a:defRPr>
              </a:lvl5pPr>
              <a:lvl6pPr marL="25146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Draw</a:t>
              </a:r>
            </a:p>
            <a:p>
              <a:pPr algn="ctr"/>
              <a:r>
                <a:rPr lang="en-US" altLang="en-US" sz="1800">
                  <a:solidFill>
                    <a:schemeClr val="tx1"/>
                  </a:solidFill>
                  <a:latin typeface="Palatino"/>
                </a:rPr>
                <a:t>Oval</a:t>
              </a:r>
            </a:p>
          </p:txBody>
        </p:sp>
        <p:sp>
          <p:nvSpPr>
            <p:cNvPr id="58389" name="Oval 7">
              <a:extLst>
                <a:ext uri="{FF2B5EF4-FFF2-40B4-BE49-F238E27FC236}">
                  <a16:creationId xmlns:a16="http://schemas.microsoft.com/office/drawing/2014/main" id="{46BD67ED-3A7A-4E56-B871-E667B1DFBED8}"/>
                </a:ext>
              </a:extLst>
            </p:cNvPr>
            <p:cNvSpPr>
              <a:spLocks noChangeArrowheads="1"/>
            </p:cNvSpPr>
            <p:nvPr/>
          </p:nvSpPr>
          <p:spPr bwMode="auto">
            <a:xfrm>
              <a:off x="4800" y="3167"/>
              <a:ext cx="850" cy="354"/>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MS PGothic" panose="020B0600070205080204" pitchFamily="34" charset="-128"/>
                </a:defRPr>
              </a:lvl1pPr>
              <a:lvl2pPr marL="37931725" indent="-37474525" defTabSz="901700">
                <a:defRPr sz="2400" b="1">
                  <a:solidFill>
                    <a:srgbClr val="FF0000"/>
                  </a:solidFill>
                  <a:latin typeface="Helvetica" panose="020B0604020202020204" pitchFamily="34" charset="0"/>
                  <a:ea typeface="MS PGothic" panose="020B0600070205080204" pitchFamily="34" charset="-128"/>
                </a:defRPr>
              </a:lvl2pPr>
              <a:lvl3pPr marL="1143000" indent="-228600" defTabSz="901700">
                <a:defRPr sz="2400" b="1">
                  <a:solidFill>
                    <a:srgbClr val="FF0000"/>
                  </a:solidFill>
                  <a:latin typeface="Helvetica" panose="020B0604020202020204" pitchFamily="34" charset="0"/>
                  <a:ea typeface="MS PGothic" panose="020B0600070205080204" pitchFamily="34" charset="-128"/>
                </a:defRPr>
              </a:lvl3pPr>
              <a:lvl4pPr marL="1600200" indent="-228600" defTabSz="901700">
                <a:defRPr sz="2400" b="1">
                  <a:solidFill>
                    <a:srgbClr val="FF0000"/>
                  </a:solidFill>
                  <a:latin typeface="Helvetica" panose="020B0604020202020204" pitchFamily="34" charset="0"/>
                  <a:ea typeface="MS PGothic" panose="020B0600070205080204" pitchFamily="34" charset="-128"/>
                </a:defRPr>
              </a:lvl4pPr>
              <a:lvl5pPr marL="2057400" indent="-228600" defTabSz="901700">
                <a:defRPr sz="2400" b="1">
                  <a:solidFill>
                    <a:srgbClr val="FF0000"/>
                  </a:solidFill>
                  <a:latin typeface="Helvetica" panose="020B0604020202020204" pitchFamily="34" charset="0"/>
                  <a:ea typeface="MS PGothic" panose="020B0600070205080204" pitchFamily="34" charset="-128"/>
                </a:defRPr>
              </a:lvl5pPr>
              <a:lvl6pPr marL="25146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Draw</a:t>
              </a:r>
            </a:p>
            <a:p>
              <a:pPr algn="ctr"/>
              <a:r>
                <a:rPr lang="en-US" altLang="en-US" sz="1800">
                  <a:solidFill>
                    <a:schemeClr val="tx1"/>
                  </a:solidFill>
                  <a:latin typeface="Palatino"/>
                </a:rPr>
                <a:t>Circle</a:t>
              </a:r>
            </a:p>
          </p:txBody>
        </p:sp>
        <p:cxnSp>
          <p:nvCxnSpPr>
            <p:cNvPr id="58390" name="AutoShape 8">
              <a:extLst>
                <a:ext uri="{FF2B5EF4-FFF2-40B4-BE49-F238E27FC236}">
                  <a16:creationId xmlns:a16="http://schemas.microsoft.com/office/drawing/2014/main" id="{3839C424-1BF4-45F7-B2F3-AF6480C96795}"/>
                </a:ext>
              </a:extLst>
            </p:cNvPr>
            <p:cNvCxnSpPr>
              <a:cxnSpLocks noChangeShapeType="1"/>
              <a:stCxn id="58383" idx="4"/>
              <a:endCxn id="58387" idx="0"/>
            </p:cNvCxnSpPr>
            <p:nvPr/>
          </p:nvCxnSpPr>
          <p:spPr bwMode="auto">
            <a:xfrm flipH="1">
              <a:off x="3237" y="1605"/>
              <a:ext cx="829" cy="158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8391" name="AutoShape 9">
              <a:extLst>
                <a:ext uri="{FF2B5EF4-FFF2-40B4-BE49-F238E27FC236}">
                  <a16:creationId xmlns:a16="http://schemas.microsoft.com/office/drawing/2014/main" id="{D34716D0-D6B8-4347-AE63-A83D722AC788}"/>
                </a:ext>
              </a:extLst>
            </p:cNvPr>
            <p:cNvCxnSpPr>
              <a:cxnSpLocks noChangeShapeType="1"/>
              <a:stCxn id="58383" idx="4"/>
              <a:endCxn id="58388" idx="0"/>
            </p:cNvCxnSpPr>
            <p:nvPr/>
          </p:nvCxnSpPr>
          <p:spPr bwMode="auto">
            <a:xfrm>
              <a:off x="4066" y="1605"/>
              <a:ext cx="173" cy="158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8392" name="AutoShape 10">
              <a:extLst>
                <a:ext uri="{FF2B5EF4-FFF2-40B4-BE49-F238E27FC236}">
                  <a16:creationId xmlns:a16="http://schemas.microsoft.com/office/drawing/2014/main" id="{550E92CD-0844-4249-9B40-40B005953263}"/>
                </a:ext>
              </a:extLst>
            </p:cNvPr>
            <p:cNvCxnSpPr>
              <a:cxnSpLocks noChangeShapeType="1"/>
              <a:stCxn id="58383" idx="4"/>
              <a:endCxn id="58389" idx="0"/>
            </p:cNvCxnSpPr>
            <p:nvPr/>
          </p:nvCxnSpPr>
          <p:spPr bwMode="auto">
            <a:xfrm>
              <a:off x="4066" y="1605"/>
              <a:ext cx="1159" cy="155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3" name="Group 11">
            <a:extLst>
              <a:ext uri="{FF2B5EF4-FFF2-40B4-BE49-F238E27FC236}">
                <a16:creationId xmlns:a16="http://schemas.microsoft.com/office/drawing/2014/main" id="{C166665E-B530-47C0-B3D2-D687D994D41B}"/>
              </a:ext>
            </a:extLst>
          </p:cNvPr>
          <p:cNvGrpSpPr>
            <a:grpSpLocks/>
          </p:cNvGrpSpPr>
          <p:nvPr/>
        </p:nvGrpSpPr>
        <p:grpSpPr bwMode="auto">
          <a:xfrm>
            <a:off x="2667000" y="1514475"/>
            <a:ext cx="1566863" cy="1008063"/>
            <a:chOff x="1680" y="954"/>
            <a:chExt cx="987" cy="635"/>
          </a:xfrm>
        </p:grpSpPr>
        <p:sp>
          <p:nvSpPr>
            <p:cNvPr id="58385" name="Oval 12">
              <a:extLst>
                <a:ext uri="{FF2B5EF4-FFF2-40B4-BE49-F238E27FC236}">
                  <a16:creationId xmlns:a16="http://schemas.microsoft.com/office/drawing/2014/main" id="{D3CF3595-2F31-4645-B968-B3C8BFEEE670}"/>
                </a:ext>
              </a:extLst>
            </p:cNvPr>
            <p:cNvSpPr>
              <a:spLocks noChangeArrowheads="1"/>
            </p:cNvSpPr>
            <p:nvPr/>
          </p:nvSpPr>
          <p:spPr bwMode="auto">
            <a:xfrm>
              <a:off x="1680" y="1277"/>
              <a:ext cx="945" cy="312"/>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MS PGothic" panose="020B0600070205080204" pitchFamily="34" charset="-128"/>
                </a:defRPr>
              </a:lvl1pPr>
              <a:lvl2pPr marL="37931725" indent="-37474525" defTabSz="901700">
                <a:defRPr sz="2400" b="1">
                  <a:solidFill>
                    <a:srgbClr val="FF0000"/>
                  </a:solidFill>
                  <a:latin typeface="Helvetica" panose="020B0604020202020204" pitchFamily="34" charset="0"/>
                  <a:ea typeface="MS PGothic" panose="020B0600070205080204" pitchFamily="34" charset="-128"/>
                </a:defRPr>
              </a:lvl2pPr>
              <a:lvl3pPr marL="1143000" indent="-228600" defTabSz="901700">
                <a:defRPr sz="2400" b="1">
                  <a:solidFill>
                    <a:srgbClr val="FF0000"/>
                  </a:solidFill>
                  <a:latin typeface="Helvetica" panose="020B0604020202020204" pitchFamily="34" charset="0"/>
                  <a:ea typeface="MS PGothic" panose="020B0600070205080204" pitchFamily="34" charset="-128"/>
                </a:defRPr>
              </a:lvl3pPr>
              <a:lvl4pPr marL="1600200" indent="-228600" defTabSz="901700">
                <a:defRPr sz="2400" b="1">
                  <a:solidFill>
                    <a:srgbClr val="FF0000"/>
                  </a:solidFill>
                  <a:latin typeface="Helvetica" panose="020B0604020202020204" pitchFamily="34" charset="0"/>
                  <a:ea typeface="MS PGothic" panose="020B0600070205080204" pitchFamily="34" charset="-128"/>
                </a:defRPr>
              </a:lvl4pPr>
              <a:lvl5pPr marL="2057400" indent="-228600" defTabSz="901700">
                <a:defRPr sz="2400" b="1">
                  <a:solidFill>
                    <a:srgbClr val="FF0000"/>
                  </a:solidFill>
                  <a:latin typeface="Helvetica" panose="020B0604020202020204" pitchFamily="34" charset="0"/>
                  <a:ea typeface="MS PGothic" panose="020B0600070205080204" pitchFamily="34" charset="-128"/>
                </a:defRPr>
              </a:lvl5pPr>
              <a:lvl6pPr marL="25146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Change</a:t>
              </a:r>
            </a:p>
          </p:txBody>
        </p:sp>
        <p:cxnSp>
          <p:nvCxnSpPr>
            <p:cNvPr id="58386" name="AutoShape 13">
              <a:extLst>
                <a:ext uri="{FF2B5EF4-FFF2-40B4-BE49-F238E27FC236}">
                  <a16:creationId xmlns:a16="http://schemas.microsoft.com/office/drawing/2014/main" id="{82D45181-A4A3-4D75-9EBF-354820E106CC}"/>
                </a:ext>
              </a:extLst>
            </p:cNvPr>
            <p:cNvCxnSpPr>
              <a:cxnSpLocks noChangeShapeType="1"/>
              <a:stCxn id="58370" idx="4"/>
              <a:endCxn id="58385" idx="0"/>
            </p:cNvCxnSpPr>
            <p:nvPr/>
          </p:nvCxnSpPr>
          <p:spPr bwMode="auto">
            <a:xfrm flipH="1">
              <a:off x="2153" y="954"/>
              <a:ext cx="514" cy="315"/>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4" name="Group 14">
            <a:extLst>
              <a:ext uri="{FF2B5EF4-FFF2-40B4-BE49-F238E27FC236}">
                <a16:creationId xmlns:a16="http://schemas.microsoft.com/office/drawing/2014/main" id="{89DAE766-AA4A-48B1-B3FB-8E512AB1F8F6}"/>
              </a:ext>
            </a:extLst>
          </p:cNvPr>
          <p:cNvGrpSpPr>
            <a:grpSpLocks/>
          </p:cNvGrpSpPr>
          <p:nvPr/>
        </p:nvGrpSpPr>
        <p:grpSpPr bwMode="auto">
          <a:xfrm>
            <a:off x="4233863" y="1514475"/>
            <a:ext cx="2971800" cy="1100138"/>
            <a:chOff x="2667" y="954"/>
            <a:chExt cx="1872" cy="693"/>
          </a:xfrm>
        </p:grpSpPr>
        <p:sp>
          <p:nvSpPr>
            <p:cNvPr id="58382" name="Oval 15">
              <a:extLst>
                <a:ext uri="{FF2B5EF4-FFF2-40B4-BE49-F238E27FC236}">
                  <a16:creationId xmlns:a16="http://schemas.microsoft.com/office/drawing/2014/main" id="{3C1F3E98-52B2-416A-B0F9-4266D232A866}"/>
                </a:ext>
              </a:extLst>
            </p:cNvPr>
            <p:cNvSpPr>
              <a:spLocks noChangeArrowheads="1"/>
            </p:cNvSpPr>
            <p:nvPr/>
          </p:nvSpPr>
          <p:spPr bwMode="auto">
            <a:xfrm>
              <a:off x="3456" y="1344"/>
              <a:ext cx="168" cy="30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txBody>
            <a:bodyPr wrap="none" lIns="92407" tIns="45420" rIns="92407" bIns="45420">
              <a:spAutoFit/>
            </a:bodyPr>
            <a:lstStyle>
              <a:lvl1pPr defTabSz="911225">
                <a:defRPr sz="2400" b="1">
                  <a:solidFill>
                    <a:srgbClr val="FF0000"/>
                  </a:solidFill>
                  <a:latin typeface="Helvetica" panose="020B0604020202020204" pitchFamily="34" charset="0"/>
                  <a:ea typeface="MS PGothic" panose="020B0600070205080204" pitchFamily="34" charset="-128"/>
                </a:defRPr>
              </a:lvl1pPr>
              <a:lvl2pPr marL="37931725" indent="-37474525" defTabSz="911225">
                <a:defRPr sz="2400" b="1">
                  <a:solidFill>
                    <a:srgbClr val="FF0000"/>
                  </a:solidFill>
                  <a:latin typeface="Helvetica" panose="020B0604020202020204" pitchFamily="34" charset="0"/>
                  <a:ea typeface="MS PGothic" panose="020B0600070205080204" pitchFamily="34" charset="-128"/>
                </a:defRPr>
              </a:lvl2pPr>
              <a:lvl3pPr marL="1143000" indent="-228600" defTabSz="911225">
                <a:defRPr sz="2400" b="1">
                  <a:solidFill>
                    <a:srgbClr val="FF0000"/>
                  </a:solidFill>
                  <a:latin typeface="Helvetica" panose="020B0604020202020204" pitchFamily="34" charset="0"/>
                  <a:ea typeface="MS PGothic" panose="020B0600070205080204" pitchFamily="34" charset="-128"/>
                </a:defRPr>
              </a:lvl3pPr>
              <a:lvl4pPr marL="1600200" indent="-228600" defTabSz="911225">
                <a:defRPr sz="2400" b="1">
                  <a:solidFill>
                    <a:srgbClr val="FF0000"/>
                  </a:solidFill>
                  <a:latin typeface="Helvetica" panose="020B0604020202020204" pitchFamily="34" charset="0"/>
                  <a:ea typeface="MS PGothic" panose="020B0600070205080204" pitchFamily="34" charset="-128"/>
                </a:defRPr>
              </a:lvl4pPr>
              <a:lvl5pPr marL="2057400" indent="-228600" defTabSz="911225">
                <a:defRPr sz="2400" b="1">
                  <a:solidFill>
                    <a:srgbClr val="FF0000"/>
                  </a:solidFill>
                  <a:latin typeface="Helvetica" panose="020B0604020202020204" pitchFamily="34" charset="0"/>
                  <a:ea typeface="MS PGothic" panose="020B0600070205080204" pitchFamily="34" charset="-128"/>
                </a:defRPr>
              </a:lvl5pPr>
              <a:lvl6pPr marL="25146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1122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b="0">
                  <a:solidFill>
                    <a:srgbClr val="000000"/>
                  </a:solidFill>
                  <a:latin typeface="Times" panose="02020603050405020304" pitchFamily="18" charset="0"/>
                </a:rPr>
                <a:t> </a:t>
              </a:r>
            </a:p>
          </p:txBody>
        </p:sp>
        <p:sp>
          <p:nvSpPr>
            <p:cNvPr id="58383" name="Oval 16">
              <a:extLst>
                <a:ext uri="{FF2B5EF4-FFF2-40B4-BE49-F238E27FC236}">
                  <a16:creationId xmlns:a16="http://schemas.microsoft.com/office/drawing/2014/main" id="{31AD2EA9-60D6-43B0-8C50-573801EEDFD1}"/>
                </a:ext>
              </a:extLst>
            </p:cNvPr>
            <p:cNvSpPr>
              <a:spLocks noChangeArrowheads="1"/>
            </p:cNvSpPr>
            <p:nvPr/>
          </p:nvSpPr>
          <p:spPr bwMode="auto">
            <a:xfrm>
              <a:off x="3593" y="1244"/>
              <a:ext cx="946" cy="353"/>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MS PGothic" panose="020B0600070205080204" pitchFamily="34" charset="-128"/>
                </a:defRPr>
              </a:lvl1pPr>
              <a:lvl2pPr marL="37931725" indent="-37474525" defTabSz="901700">
                <a:defRPr sz="2400" b="1">
                  <a:solidFill>
                    <a:srgbClr val="FF0000"/>
                  </a:solidFill>
                  <a:latin typeface="Helvetica" panose="020B0604020202020204" pitchFamily="34" charset="0"/>
                  <a:ea typeface="MS PGothic" panose="020B0600070205080204" pitchFamily="34" charset="-128"/>
                </a:defRPr>
              </a:lvl2pPr>
              <a:lvl3pPr marL="1143000" indent="-228600" defTabSz="901700">
                <a:defRPr sz="2400" b="1">
                  <a:solidFill>
                    <a:srgbClr val="FF0000"/>
                  </a:solidFill>
                  <a:latin typeface="Helvetica" panose="020B0604020202020204" pitchFamily="34" charset="0"/>
                  <a:ea typeface="MS PGothic" panose="020B0600070205080204" pitchFamily="34" charset="-128"/>
                </a:defRPr>
              </a:lvl3pPr>
              <a:lvl4pPr marL="1600200" indent="-228600" defTabSz="901700">
                <a:defRPr sz="2400" b="1">
                  <a:solidFill>
                    <a:srgbClr val="FF0000"/>
                  </a:solidFill>
                  <a:latin typeface="Helvetica" panose="020B0604020202020204" pitchFamily="34" charset="0"/>
                  <a:ea typeface="MS PGothic" panose="020B0600070205080204" pitchFamily="34" charset="-128"/>
                </a:defRPr>
              </a:lvl4pPr>
              <a:lvl5pPr marL="2057400" indent="-228600" defTabSz="901700">
                <a:defRPr sz="2400" b="1">
                  <a:solidFill>
                    <a:srgbClr val="FF0000"/>
                  </a:solidFill>
                  <a:latin typeface="Helvetica" panose="020B0604020202020204" pitchFamily="34" charset="0"/>
                  <a:ea typeface="MS PGothic" panose="020B0600070205080204" pitchFamily="34" charset="-128"/>
                </a:defRPr>
              </a:lvl5pPr>
              <a:lvl6pPr marL="25146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Draw</a:t>
              </a:r>
            </a:p>
          </p:txBody>
        </p:sp>
        <p:cxnSp>
          <p:nvCxnSpPr>
            <p:cNvPr id="58384" name="AutoShape 17">
              <a:extLst>
                <a:ext uri="{FF2B5EF4-FFF2-40B4-BE49-F238E27FC236}">
                  <a16:creationId xmlns:a16="http://schemas.microsoft.com/office/drawing/2014/main" id="{3842BCC1-718C-4D75-B518-8B3FA0DCAD53}"/>
                </a:ext>
              </a:extLst>
            </p:cNvPr>
            <p:cNvCxnSpPr>
              <a:cxnSpLocks noChangeShapeType="1"/>
              <a:stCxn id="58370" idx="4"/>
              <a:endCxn id="58383" idx="0"/>
            </p:cNvCxnSpPr>
            <p:nvPr/>
          </p:nvCxnSpPr>
          <p:spPr bwMode="auto">
            <a:xfrm>
              <a:off x="2667" y="954"/>
              <a:ext cx="1399" cy="28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5" name="Group 18">
            <a:extLst>
              <a:ext uri="{FF2B5EF4-FFF2-40B4-BE49-F238E27FC236}">
                <a16:creationId xmlns:a16="http://schemas.microsoft.com/office/drawing/2014/main" id="{5731472C-A050-4C85-B40C-FEA6911AA3DA}"/>
              </a:ext>
            </a:extLst>
          </p:cNvPr>
          <p:cNvGrpSpPr>
            <a:grpSpLocks/>
          </p:cNvGrpSpPr>
          <p:nvPr/>
        </p:nvGrpSpPr>
        <p:grpSpPr bwMode="auto">
          <a:xfrm>
            <a:off x="1066800" y="2535238"/>
            <a:ext cx="4586288" cy="1274762"/>
            <a:chOff x="672" y="1597"/>
            <a:chExt cx="2889" cy="803"/>
          </a:xfrm>
        </p:grpSpPr>
        <p:sp>
          <p:nvSpPr>
            <p:cNvPr id="58376" name="Oval 19">
              <a:extLst>
                <a:ext uri="{FF2B5EF4-FFF2-40B4-BE49-F238E27FC236}">
                  <a16:creationId xmlns:a16="http://schemas.microsoft.com/office/drawing/2014/main" id="{C8DA7E03-F155-410E-9F57-70683A0903F0}"/>
                </a:ext>
              </a:extLst>
            </p:cNvPr>
            <p:cNvSpPr>
              <a:spLocks noChangeArrowheads="1"/>
            </p:cNvSpPr>
            <p:nvPr/>
          </p:nvSpPr>
          <p:spPr bwMode="auto">
            <a:xfrm>
              <a:off x="672" y="2012"/>
              <a:ext cx="946" cy="388"/>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MS PGothic" panose="020B0600070205080204" pitchFamily="34" charset="-128"/>
                </a:defRPr>
              </a:lvl1pPr>
              <a:lvl2pPr marL="37931725" indent="-37474525" defTabSz="901700">
                <a:defRPr sz="2400" b="1">
                  <a:solidFill>
                    <a:srgbClr val="FF0000"/>
                  </a:solidFill>
                  <a:latin typeface="Helvetica" panose="020B0604020202020204" pitchFamily="34" charset="0"/>
                  <a:ea typeface="MS PGothic" panose="020B0600070205080204" pitchFamily="34" charset="-128"/>
                </a:defRPr>
              </a:lvl2pPr>
              <a:lvl3pPr marL="1143000" indent="-228600" defTabSz="901700">
                <a:defRPr sz="2400" b="1">
                  <a:solidFill>
                    <a:srgbClr val="FF0000"/>
                  </a:solidFill>
                  <a:latin typeface="Helvetica" panose="020B0604020202020204" pitchFamily="34" charset="0"/>
                  <a:ea typeface="MS PGothic" panose="020B0600070205080204" pitchFamily="34" charset="-128"/>
                </a:defRPr>
              </a:lvl3pPr>
              <a:lvl4pPr marL="1600200" indent="-228600" defTabSz="901700">
                <a:defRPr sz="2400" b="1">
                  <a:solidFill>
                    <a:srgbClr val="FF0000"/>
                  </a:solidFill>
                  <a:latin typeface="Helvetica" panose="020B0604020202020204" pitchFamily="34" charset="0"/>
                  <a:ea typeface="MS PGothic" panose="020B0600070205080204" pitchFamily="34" charset="-128"/>
                </a:defRPr>
              </a:lvl4pPr>
              <a:lvl5pPr marL="2057400" indent="-228600" defTabSz="901700">
                <a:defRPr sz="2400" b="1">
                  <a:solidFill>
                    <a:srgbClr val="FF0000"/>
                  </a:solidFill>
                  <a:latin typeface="Helvetica" panose="020B0604020202020204" pitchFamily="34" charset="0"/>
                  <a:ea typeface="MS PGothic" panose="020B0600070205080204" pitchFamily="34" charset="-128"/>
                </a:defRPr>
              </a:lvl5pPr>
              <a:lvl6pPr marL="25146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Change</a:t>
              </a:r>
            </a:p>
            <a:p>
              <a:pPr algn="ctr"/>
              <a:r>
                <a:rPr lang="en-US" altLang="en-US" sz="1800">
                  <a:solidFill>
                    <a:schemeClr val="tx1"/>
                  </a:solidFill>
                  <a:latin typeface="Palatino"/>
                </a:rPr>
                <a:t>Rectangle</a:t>
              </a:r>
            </a:p>
          </p:txBody>
        </p:sp>
        <p:sp>
          <p:nvSpPr>
            <p:cNvPr id="58377" name="Oval 20">
              <a:extLst>
                <a:ext uri="{FF2B5EF4-FFF2-40B4-BE49-F238E27FC236}">
                  <a16:creationId xmlns:a16="http://schemas.microsoft.com/office/drawing/2014/main" id="{08F94773-9E38-4E24-80E7-466960933290}"/>
                </a:ext>
              </a:extLst>
            </p:cNvPr>
            <p:cNvSpPr>
              <a:spLocks noChangeArrowheads="1"/>
            </p:cNvSpPr>
            <p:nvPr/>
          </p:nvSpPr>
          <p:spPr bwMode="auto">
            <a:xfrm>
              <a:off x="1729" y="2004"/>
              <a:ext cx="946" cy="396"/>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MS PGothic" panose="020B0600070205080204" pitchFamily="34" charset="-128"/>
                </a:defRPr>
              </a:lvl1pPr>
              <a:lvl2pPr marL="37931725" indent="-37474525" defTabSz="901700">
                <a:defRPr sz="2400" b="1">
                  <a:solidFill>
                    <a:srgbClr val="FF0000"/>
                  </a:solidFill>
                  <a:latin typeface="Helvetica" panose="020B0604020202020204" pitchFamily="34" charset="0"/>
                  <a:ea typeface="MS PGothic" panose="020B0600070205080204" pitchFamily="34" charset="-128"/>
                </a:defRPr>
              </a:lvl2pPr>
              <a:lvl3pPr marL="1143000" indent="-228600" defTabSz="901700">
                <a:defRPr sz="2400" b="1">
                  <a:solidFill>
                    <a:srgbClr val="FF0000"/>
                  </a:solidFill>
                  <a:latin typeface="Helvetica" panose="020B0604020202020204" pitchFamily="34" charset="0"/>
                  <a:ea typeface="MS PGothic" panose="020B0600070205080204" pitchFamily="34" charset="-128"/>
                </a:defRPr>
              </a:lvl3pPr>
              <a:lvl4pPr marL="1600200" indent="-228600" defTabSz="901700">
                <a:defRPr sz="2400" b="1">
                  <a:solidFill>
                    <a:srgbClr val="FF0000"/>
                  </a:solidFill>
                  <a:latin typeface="Helvetica" panose="020B0604020202020204" pitchFamily="34" charset="0"/>
                  <a:ea typeface="MS PGothic" panose="020B0600070205080204" pitchFamily="34" charset="-128"/>
                </a:defRPr>
              </a:lvl4pPr>
              <a:lvl5pPr marL="2057400" indent="-228600" defTabSz="901700">
                <a:defRPr sz="2400" b="1">
                  <a:solidFill>
                    <a:srgbClr val="FF0000"/>
                  </a:solidFill>
                  <a:latin typeface="Helvetica" panose="020B0604020202020204" pitchFamily="34" charset="0"/>
                  <a:ea typeface="MS PGothic" panose="020B0600070205080204" pitchFamily="34" charset="-128"/>
                </a:defRPr>
              </a:lvl5pPr>
              <a:lvl6pPr marL="25146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Change</a:t>
              </a:r>
            </a:p>
            <a:p>
              <a:pPr algn="ctr"/>
              <a:r>
                <a:rPr lang="en-US" altLang="en-US" sz="1800">
                  <a:solidFill>
                    <a:schemeClr val="tx1"/>
                  </a:solidFill>
                  <a:latin typeface="Palatino"/>
                </a:rPr>
                <a:t>Oval</a:t>
              </a:r>
            </a:p>
          </p:txBody>
        </p:sp>
        <p:sp>
          <p:nvSpPr>
            <p:cNvPr id="58378" name="Oval 21">
              <a:extLst>
                <a:ext uri="{FF2B5EF4-FFF2-40B4-BE49-F238E27FC236}">
                  <a16:creationId xmlns:a16="http://schemas.microsoft.com/office/drawing/2014/main" id="{961E647D-CE86-4D5C-9F38-ACEEA1886565}"/>
                </a:ext>
              </a:extLst>
            </p:cNvPr>
            <p:cNvSpPr>
              <a:spLocks noChangeArrowheads="1"/>
            </p:cNvSpPr>
            <p:nvPr/>
          </p:nvSpPr>
          <p:spPr bwMode="auto">
            <a:xfrm>
              <a:off x="2784" y="1998"/>
              <a:ext cx="777" cy="402"/>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9274" tIns="43854" rIns="89274" bIns="43854" anchor="ctr"/>
            <a:lstStyle>
              <a:lvl1pPr defTabSz="901700">
                <a:defRPr sz="2400" b="1">
                  <a:solidFill>
                    <a:srgbClr val="FF0000"/>
                  </a:solidFill>
                  <a:latin typeface="Helvetica" panose="020B0604020202020204" pitchFamily="34" charset="0"/>
                  <a:ea typeface="MS PGothic" panose="020B0600070205080204" pitchFamily="34" charset="-128"/>
                </a:defRPr>
              </a:lvl1pPr>
              <a:lvl2pPr marL="37931725" indent="-37474525" defTabSz="901700">
                <a:defRPr sz="2400" b="1">
                  <a:solidFill>
                    <a:srgbClr val="FF0000"/>
                  </a:solidFill>
                  <a:latin typeface="Helvetica" panose="020B0604020202020204" pitchFamily="34" charset="0"/>
                  <a:ea typeface="MS PGothic" panose="020B0600070205080204" pitchFamily="34" charset="-128"/>
                </a:defRPr>
              </a:lvl2pPr>
              <a:lvl3pPr marL="1143000" indent="-228600" defTabSz="901700">
                <a:defRPr sz="2400" b="1">
                  <a:solidFill>
                    <a:srgbClr val="FF0000"/>
                  </a:solidFill>
                  <a:latin typeface="Helvetica" panose="020B0604020202020204" pitchFamily="34" charset="0"/>
                  <a:ea typeface="MS PGothic" panose="020B0600070205080204" pitchFamily="34" charset="-128"/>
                </a:defRPr>
              </a:lvl3pPr>
              <a:lvl4pPr marL="1600200" indent="-228600" defTabSz="901700">
                <a:defRPr sz="2400" b="1">
                  <a:solidFill>
                    <a:srgbClr val="FF0000"/>
                  </a:solidFill>
                  <a:latin typeface="Helvetica" panose="020B0604020202020204" pitchFamily="34" charset="0"/>
                  <a:ea typeface="MS PGothic" panose="020B0600070205080204" pitchFamily="34" charset="-128"/>
                </a:defRPr>
              </a:lvl4pPr>
              <a:lvl5pPr marL="2057400" indent="-228600" defTabSz="901700">
                <a:defRPr sz="2400" b="1">
                  <a:solidFill>
                    <a:srgbClr val="FF0000"/>
                  </a:solidFill>
                  <a:latin typeface="Helvetica" panose="020B0604020202020204" pitchFamily="34" charset="0"/>
                  <a:ea typeface="MS PGothic" panose="020B0600070205080204" pitchFamily="34" charset="-128"/>
                </a:defRPr>
              </a:lvl5pPr>
              <a:lvl6pPr marL="25146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17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chemeClr val="tx1"/>
                  </a:solidFill>
                  <a:latin typeface="Palatino"/>
                </a:rPr>
                <a:t>Change</a:t>
              </a:r>
            </a:p>
            <a:p>
              <a:pPr algn="ctr"/>
              <a:r>
                <a:rPr lang="en-US" altLang="en-US" sz="1800">
                  <a:solidFill>
                    <a:schemeClr val="tx1"/>
                  </a:solidFill>
                  <a:latin typeface="Palatino"/>
                </a:rPr>
                <a:t>Circle</a:t>
              </a:r>
            </a:p>
          </p:txBody>
        </p:sp>
        <p:cxnSp>
          <p:nvCxnSpPr>
            <p:cNvPr id="58379" name="AutoShape 22">
              <a:extLst>
                <a:ext uri="{FF2B5EF4-FFF2-40B4-BE49-F238E27FC236}">
                  <a16:creationId xmlns:a16="http://schemas.microsoft.com/office/drawing/2014/main" id="{04B71678-3A24-4DBF-AA19-59627CC1B718}"/>
                </a:ext>
              </a:extLst>
            </p:cNvPr>
            <p:cNvCxnSpPr>
              <a:cxnSpLocks noChangeShapeType="1"/>
              <a:stCxn id="58385" idx="4"/>
              <a:endCxn id="58378" idx="0"/>
            </p:cNvCxnSpPr>
            <p:nvPr/>
          </p:nvCxnSpPr>
          <p:spPr bwMode="auto">
            <a:xfrm>
              <a:off x="2153" y="1597"/>
              <a:ext cx="1020" cy="393"/>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8380" name="AutoShape 23">
              <a:extLst>
                <a:ext uri="{FF2B5EF4-FFF2-40B4-BE49-F238E27FC236}">
                  <a16:creationId xmlns:a16="http://schemas.microsoft.com/office/drawing/2014/main" id="{7750B351-76DC-4AD5-B55D-6B311BF759D1}"/>
                </a:ext>
              </a:extLst>
            </p:cNvPr>
            <p:cNvCxnSpPr>
              <a:cxnSpLocks noChangeShapeType="1"/>
              <a:stCxn id="58385" idx="4"/>
              <a:endCxn id="58377" idx="0"/>
            </p:cNvCxnSpPr>
            <p:nvPr/>
          </p:nvCxnSpPr>
          <p:spPr bwMode="auto">
            <a:xfrm>
              <a:off x="2153" y="1597"/>
              <a:ext cx="49" cy="399"/>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8381" name="AutoShape 24">
              <a:extLst>
                <a:ext uri="{FF2B5EF4-FFF2-40B4-BE49-F238E27FC236}">
                  <a16:creationId xmlns:a16="http://schemas.microsoft.com/office/drawing/2014/main" id="{45B6C0A5-FF4D-436F-930F-CFCF0A631F7D}"/>
                </a:ext>
              </a:extLst>
            </p:cNvPr>
            <p:cNvCxnSpPr>
              <a:cxnSpLocks noChangeShapeType="1"/>
              <a:stCxn id="58385" idx="4"/>
              <a:endCxn id="58376" idx="0"/>
            </p:cNvCxnSpPr>
            <p:nvPr/>
          </p:nvCxnSpPr>
          <p:spPr bwMode="auto">
            <a:xfrm flipH="1">
              <a:off x="1145" y="1597"/>
              <a:ext cx="1008" cy="407"/>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FD36B485-AACB-4398-AC1D-22BF260B3FCE}"/>
              </a:ext>
            </a:extLst>
          </p:cNvPr>
          <p:cNvSpPr>
            <a:spLocks noGrp="1" noChangeArrowheads="1"/>
          </p:cNvSpPr>
          <p:nvPr>
            <p:ph type="title"/>
          </p:nvPr>
        </p:nvSpPr>
        <p:spPr/>
        <p:txBody>
          <a:bodyPr/>
          <a:lstStyle/>
          <a:p>
            <a:r>
              <a:rPr lang="en-US" altLang="en-US"/>
              <a:t>Object-Oriented View</a:t>
            </a:r>
          </a:p>
        </p:txBody>
      </p:sp>
      <p:sp>
        <p:nvSpPr>
          <p:cNvPr id="60419" name="Rectangle 3">
            <a:extLst>
              <a:ext uri="{FF2B5EF4-FFF2-40B4-BE49-F238E27FC236}">
                <a16:creationId xmlns:a16="http://schemas.microsoft.com/office/drawing/2014/main" id="{45E1A2B3-B102-42DB-907E-31F7390D3271}"/>
              </a:ext>
            </a:extLst>
          </p:cNvPr>
          <p:cNvSpPr>
            <a:spLocks noChangeArrowheads="1"/>
          </p:cNvSpPr>
          <p:nvPr/>
        </p:nvSpPr>
        <p:spPr bwMode="auto">
          <a:xfrm>
            <a:off x="3124200" y="1905000"/>
            <a:ext cx="3352800" cy="3048000"/>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3400">
                <a:solidFill>
                  <a:schemeClr val="tx1"/>
                </a:solidFill>
                <a:latin typeface="Palatino"/>
              </a:rPr>
              <a:t>Autoshape</a:t>
            </a:r>
          </a:p>
          <a:p>
            <a:pPr algn="ctr"/>
            <a:endParaRPr lang="en-US" altLang="en-US" sz="3400">
              <a:solidFill>
                <a:schemeClr val="tx1"/>
              </a:solidFill>
              <a:latin typeface="Palatino"/>
            </a:endParaRPr>
          </a:p>
          <a:p>
            <a:pPr algn="ctr"/>
            <a:endParaRPr lang="en-US" altLang="en-US" sz="3400">
              <a:solidFill>
                <a:schemeClr val="tx1"/>
              </a:solidFill>
              <a:latin typeface="Palatino"/>
            </a:endParaRPr>
          </a:p>
          <a:p>
            <a:pPr algn="ctr"/>
            <a:r>
              <a:rPr lang="en-US" altLang="en-US" sz="3400">
                <a:solidFill>
                  <a:schemeClr val="tx1"/>
                </a:solidFill>
                <a:latin typeface="Palatino"/>
              </a:rPr>
              <a:t>Draw()</a:t>
            </a:r>
          </a:p>
          <a:p>
            <a:pPr algn="ctr"/>
            <a:r>
              <a:rPr lang="en-US" altLang="en-US" sz="3400">
                <a:solidFill>
                  <a:schemeClr val="tx1"/>
                </a:solidFill>
                <a:latin typeface="Palatino"/>
              </a:rPr>
              <a:t>Change()</a:t>
            </a:r>
          </a:p>
        </p:txBody>
      </p:sp>
      <p:sp>
        <p:nvSpPr>
          <p:cNvPr id="60420" name="Line 4">
            <a:extLst>
              <a:ext uri="{FF2B5EF4-FFF2-40B4-BE49-F238E27FC236}">
                <a16:creationId xmlns:a16="http://schemas.microsoft.com/office/drawing/2014/main" id="{2D94BCC1-EBB0-44A8-903E-34E7B613FB73}"/>
              </a:ext>
            </a:extLst>
          </p:cNvPr>
          <p:cNvSpPr>
            <a:spLocks noChangeShapeType="1"/>
          </p:cNvSpPr>
          <p:nvPr/>
        </p:nvSpPr>
        <p:spPr bwMode="auto">
          <a:xfrm>
            <a:off x="3124200" y="3048000"/>
            <a:ext cx="3352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21" name="Line 5">
            <a:extLst>
              <a:ext uri="{FF2B5EF4-FFF2-40B4-BE49-F238E27FC236}">
                <a16:creationId xmlns:a16="http://schemas.microsoft.com/office/drawing/2014/main" id="{C2E1CCD8-1515-4CD3-A59B-B6E7C75FEDA4}"/>
              </a:ext>
            </a:extLst>
          </p:cNvPr>
          <p:cNvSpPr>
            <a:spLocks noChangeShapeType="1"/>
          </p:cNvSpPr>
          <p:nvPr/>
        </p:nvSpPr>
        <p:spPr bwMode="auto">
          <a:xfrm>
            <a:off x="3124200" y="2590800"/>
            <a:ext cx="3352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IndianFaceEskimo">
            <a:extLst>
              <a:ext uri="{FF2B5EF4-FFF2-40B4-BE49-F238E27FC236}">
                <a16:creationId xmlns:a16="http://schemas.microsoft.com/office/drawing/2014/main" id="{3DFBD245-DFF4-46C9-A340-B3396AF6A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600200"/>
            <a:ext cx="32131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Rectangle 3">
            <a:extLst>
              <a:ext uri="{FF2B5EF4-FFF2-40B4-BE49-F238E27FC236}">
                <a16:creationId xmlns:a16="http://schemas.microsoft.com/office/drawing/2014/main" id="{0A209398-4D92-4FB8-83E2-9901C0AFB70E}"/>
              </a:ext>
            </a:extLst>
          </p:cNvPr>
          <p:cNvSpPr>
            <a:spLocks noGrp="1" noChangeArrowheads="1"/>
          </p:cNvSpPr>
          <p:nvPr>
            <p:ph type="title"/>
          </p:nvPr>
        </p:nvSpPr>
        <p:spPr/>
        <p:txBody>
          <a:bodyPr/>
          <a:lstStyle/>
          <a:p>
            <a:r>
              <a:rPr lang="en-US" altLang="en-US" sz="3400"/>
              <a:t>What is This?</a:t>
            </a:r>
            <a:endParaRPr lang="de-DE" altLang="en-US" sz="3400"/>
          </a:p>
        </p:txBody>
      </p:sp>
      <p:sp>
        <p:nvSpPr>
          <p:cNvPr id="278532" name="Text Box 4">
            <a:extLst>
              <a:ext uri="{FF2B5EF4-FFF2-40B4-BE49-F238E27FC236}">
                <a16:creationId xmlns:a16="http://schemas.microsoft.com/office/drawing/2014/main" id="{21B6FCFC-851B-43FA-B0A2-78DF8AA71C0D}"/>
              </a:ext>
            </a:extLst>
          </p:cNvPr>
          <p:cNvSpPr txBox="1">
            <a:spLocks noChangeArrowheads="1"/>
          </p:cNvSpPr>
          <p:nvPr/>
        </p:nvSpPr>
        <p:spPr bwMode="auto">
          <a:xfrm>
            <a:off x="3810000" y="3200400"/>
            <a:ext cx="887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Neck</a:t>
            </a:r>
          </a:p>
        </p:txBody>
      </p:sp>
      <p:sp>
        <p:nvSpPr>
          <p:cNvPr id="278533" name="Text Box 5">
            <a:extLst>
              <a:ext uri="{FF2B5EF4-FFF2-40B4-BE49-F238E27FC236}">
                <a16:creationId xmlns:a16="http://schemas.microsoft.com/office/drawing/2014/main" id="{BED7C794-2B7E-4E64-BDE9-E35034FCC0BA}"/>
              </a:ext>
            </a:extLst>
          </p:cNvPr>
          <p:cNvSpPr txBox="1">
            <a:spLocks noChangeArrowheads="1"/>
          </p:cNvSpPr>
          <p:nvPr/>
        </p:nvSpPr>
        <p:spPr bwMode="auto">
          <a:xfrm>
            <a:off x="4500563" y="3636963"/>
            <a:ext cx="985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Glove</a:t>
            </a:r>
          </a:p>
        </p:txBody>
      </p:sp>
      <p:sp>
        <p:nvSpPr>
          <p:cNvPr id="278534" name="Text Box 6">
            <a:extLst>
              <a:ext uri="{FF2B5EF4-FFF2-40B4-BE49-F238E27FC236}">
                <a16:creationId xmlns:a16="http://schemas.microsoft.com/office/drawing/2014/main" id="{EB298EE8-0773-436B-94E5-14CB85DB1EC6}"/>
              </a:ext>
            </a:extLst>
          </p:cNvPr>
          <p:cNvSpPr txBox="1">
            <a:spLocks noChangeArrowheads="1"/>
          </p:cNvSpPr>
          <p:nvPr/>
        </p:nvSpPr>
        <p:spPr bwMode="auto">
          <a:xfrm>
            <a:off x="3287713" y="4419600"/>
            <a:ext cx="827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Coat</a:t>
            </a:r>
          </a:p>
        </p:txBody>
      </p:sp>
      <p:sp>
        <p:nvSpPr>
          <p:cNvPr id="278535" name="Text Box 7">
            <a:extLst>
              <a:ext uri="{FF2B5EF4-FFF2-40B4-BE49-F238E27FC236}">
                <a16:creationId xmlns:a16="http://schemas.microsoft.com/office/drawing/2014/main" id="{7E5531A4-683E-4E2D-8732-BEE896EB89F1}"/>
              </a:ext>
            </a:extLst>
          </p:cNvPr>
          <p:cNvSpPr txBox="1">
            <a:spLocks noChangeArrowheads="1"/>
          </p:cNvSpPr>
          <p:nvPr/>
        </p:nvSpPr>
        <p:spPr bwMode="auto">
          <a:xfrm>
            <a:off x="2057400" y="4002088"/>
            <a:ext cx="1149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Pocket</a:t>
            </a:r>
          </a:p>
        </p:txBody>
      </p:sp>
      <p:sp>
        <p:nvSpPr>
          <p:cNvPr id="278536" name="Text Box 8">
            <a:extLst>
              <a:ext uri="{FF2B5EF4-FFF2-40B4-BE49-F238E27FC236}">
                <a16:creationId xmlns:a16="http://schemas.microsoft.com/office/drawing/2014/main" id="{E5E9AEDC-97E8-4303-8408-DA3B881DAB90}"/>
              </a:ext>
            </a:extLst>
          </p:cNvPr>
          <p:cNvSpPr txBox="1">
            <a:spLocks noChangeArrowheads="1"/>
          </p:cNvSpPr>
          <p:nvPr/>
        </p:nvSpPr>
        <p:spPr bwMode="auto">
          <a:xfrm>
            <a:off x="6172200" y="2387600"/>
            <a:ext cx="8715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Cave</a:t>
            </a:r>
          </a:p>
        </p:txBody>
      </p:sp>
      <p:grpSp>
        <p:nvGrpSpPr>
          <p:cNvPr id="2" name="Group 9">
            <a:extLst>
              <a:ext uri="{FF2B5EF4-FFF2-40B4-BE49-F238E27FC236}">
                <a16:creationId xmlns:a16="http://schemas.microsoft.com/office/drawing/2014/main" id="{3694424A-C0CB-484E-BCA8-AE5584153281}"/>
              </a:ext>
            </a:extLst>
          </p:cNvPr>
          <p:cNvGrpSpPr>
            <a:grpSpLocks/>
          </p:cNvGrpSpPr>
          <p:nvPr/>
        </p:nvGrpSpPr>
        <p:grpSpPr bwMode="auto">
          <a:xfrm>
            <a:off x="1524000" y="3276600"/>
            <a:ext cx="1524000" cy="457200"/>
            <a:chOff x="960" y="2064"/>
            <a:chExt cx="960" cy="288"/>
          </a:xfrm>
        </p:grpSpPr>
        <p:sp>
          <p:nvSpPr>
            <p:cNvPr id="62475" name="Text Box 10">
              <a:extLst>
                <a:ext uri="{FF2B5EF4-FFF2-40B4-BE49-F238E27FC236}">
                  <a16:creationId xmlns:a16="http://schemas.microsoft.com/office/drawing/2014/main" id="{B91D0C4C-DD47-416E-B660-59675A02D224}"/>
                </a:ext>
              </a:extLst>
            </p:cNvPr>
            <p:cNvSpPr txBox="1">
              <a:spLocks noChangeArrowheads="1"/>
            </p:cNvSpPr>
            <p:nvPr/>
          </p:nvSpPr>
          <p:spPr bwMode="auto">
            <a:xfrm>
              <a:off x="960" y="2064"/>
              <a:ext cx="7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Ellbow</a:t>
              </a:r>
            </a:p>
          </p:txBody>
        </p:sp>
        <p:sp>
          <p:nvSpPr>
            <p:cNvPr id="62476" name="Line 11">
              <a:extLst>
                <a:ext uri="{FF2B5EF4-FFF2-40B4-BE49-F238E27FC236}">
                  <a16:creationId xmlns:a16="http://schemas.microsoft.com/office/drawing/2014/main" id="{343152D1-D166-40E6-9C9F-4B2F27E60A6E}"/>
                </a:ext>
              </a:extLst>
            </p:cNvPr>
            <p:cNvSpPr>
              <a:spLocks noChangeShapeType="1"/>
            </p:cNvSpPr>
            <p:nvPr/>
          </p:nvSpPr>
          <p:spPr bwMode="auto">
            <a:xfrm>
              <a:off x="1632" y="2208"/>
              <a:ext cx="288" cy="144"/>
            </a:xfrm>
            <a:prstGeom prst="line">
              <a:avLst/>
            </a:prstGeom>
            <a:noFill/>
            <a:ln w="38100">
              <a:solidFill>
                <a:srgbClr val="0006A3"/>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278540" name="Text Box 12">
            <a:extLst>
              <a:ext uri="{FF2B5EF4-FFF2-40B4-BE49-F238E27FC236}">
                <a16:creationId xmlns:a16="http://schemas.microsoft.com/office/drawing/2014/main" id="{6D8E4673-D66D-45E3-A161-446BA208B0D0}"/>
              </a:ext>
            </a:extLst>
          </p:cNvPr>
          <p:cNvSpPr txBox="1">
            <a:spLocks noChangeArrowheads="1"/>
          </p:cNvSpPr>
          <p:nvPr/>
        </p:nvSpPr>
        <p:spPr bwMode="auto">
          <a:xfrm>
            <a:off x="1203325" y="1776413"/>
            <a:ext cx="24987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3400">
                <a:solidFill>
                  <a:schemeClr val="tx1"/>
                </a:solidFill>
                <a:latin typeface="Palatino"/>
              </a:rPr>
              <a:t>An Eskimo!</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853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8533">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8535">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8534">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8536">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7854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build="p" autoUpdateAnimBg="0"/>
      <p:bldP spid="278533" grpId="0" build="p" autoUpdateAnimBg="0"/>
      <p:bldP spid="278534" grpId="0" build="p" autoUpdateAnimBg="0"/>
      <p:bldP spid="278535" grpId="0" build="p" autoUpdateAnimBg="0"/>
      <p:bldP spid="278536" grpId="0" build="p" autoUpdateAnimBg="0"/>
      <p:bldP spid="278540"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IndianFaceEskimo">
            <a:extLst>
              <a:ext uri="{FF2B5EF4-FFF2-40B4-BE49-F238E27FC236}">
                <a16:creationId xmlns:a16="http://schemas.microsoft.com/office/drawing/2014/main" id="{0832B1CC-A882-4B79-842D-851211ED7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8" y="1447800"/>
            <a:ext cx="32131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Rectangle 3">
            <a:extLst>
              <a:ext uri="{FF2B5EF4-FFF2-40B4-BE49-F238E27FC236}">
                <a16:creationId xmlns:a16="http://schemas.microsoft.com/office/drawing/2014/main" id="{D27E21B8-A881-49D5-99D0-77CE28F81E6C}"/>
              </a:ext>
            </a:extLst>
          </p:cNvPr>
          <p:cNvSpPr>
            <a:spLocks noGrp="1" noChangeArrowheads="1"/>
          </p:cNvSpPr>
          <p:nvPr>
            <p:ph type="title"/>
          </p:nvPr>
        </p:nvSpPr>
        <p:spPr/>
        <p:txBody>
          <a:bodyPr/>
          <a:lstStyle/>
          <a:p>
            <a:endParaRPr lang="de-DE" altLang="en-US"/>
          </a:p>
        </p:txBody>
      </p:sp>
      <p:sp>
        <p:nvSpPr>
          <p:cNvPr id="64516" name="Text Box 4">
            <a:extLst>
              <a:ext uri="{FF2B5EF4-FFF2-40B4-BE49-F238E27FC236}">
                <a16:creationId xmlns:a16="http://schemas.microsoft.com/office/drawing/2014/main" id="{6BC5DE91-AAA7-4D56-899B-3E11BBD428AC}"/>
              </a:ext>
            </a:extLst>
          </p:cNvPr>
          <p:cNvSpPr txBox="1">
            <a:spLocks noChangeArrowheads="1"/>
          </p:cNvSpPr>
          <p:nvPr/>
        </p:nvSpPr>
        <p:spPr bwMode="auto">
          <a:xfrm>
            <a:off x="4325938" y="3530600"/>
            <a:ext cx="892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Nose</a:t>
            </a:r>
          </a:p>
        </p:txBody>
      </p:sp>
      <p:sp>
        <p:nvSpPr>
          <p:cNvPr id="64517" name="Text Box 5">
            <a:extLst>
              <a:ext uri="{FF2B5EF4-FFF2-40B4-BE49-F238E27FC236}">
                <a16:creationId xmlns:a16="http://schemas.microsoft.com/office/drawing/2014/main" id="{86B24AF7-4399-4699-B0A2-B163FAB4034F}"/>
              </a:ext>
            </a:extLst>
          </p:cNvPr>
          <p:cNvSpPr txBox="1">
            <a:spLocks noChangeArrowheads="1"/>
          </p:cNvSpPr>
          <p:nvPr/>
        </p:nvSpPr>
        <p:spPr bwMode="auto">
          <a:xfrm>
            <a:off x="5926138" y="3225800"/>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Eye</a:t>
            </a:r>
          </a:p>
        </p:txBody>
      </p:sp>
      <p:sp>
        <p:nvSpPr>
          <p:cNvPr id="64518" name="Text Box 6">
            <a:extLst>
              <a:ext uri="{FF2B5EF4-FFF2-40B4-BE49-F238E27FC236}">
                <a16:creationId xmlns:a16="http://schemas.microsoft.com/office/drawing/2014/main" id="{501D207D-06B3-4FE3-99A8-C814D8FFE3B5}"/>
              </a:ext>
            </a:extLst>
          </p:cNvPr>
          <p:cNvSpPr txBox="1">
            <a:spLocks noChangeArrowheads="1"/>
          </p:cNvSpPr>
          <p:nvPr/>
        </p:nvSpPr>
        <p:spPr bwMode="auto">
          <a:xfrm>
            <a:off x="6459538" y="3713163"/>
            <a:ext cx="654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Ear</a:t>
            </a:r>
          </a:p>
        </p:txBody>
      </p:sp>
      <p:sp>
        <p:nvSpPr>
          <p:cNvPr id="64519" name="Text Box 7">
            <a:extLst>
              <a:ext uri="{FF2B5EF4-FFF2-40B4-BE49-F238E27FC236}">
                <a16:creationId xmlns:a16="http://schemas.microsoft.com/office/drawing/2014/main" id="{1B4AC80E-A612-4083-9400-3E812E6D64B6}"/>
              </a:ext>
            </a:extLst>
          </p:cNvPr>
          <p:cNvSpPr txBox="1">
            <a:spLocks noChangeArrowheads="1"/>
          </p:cNvSpPr>
          <p:nvPr/>
        </p:nvSpPr>
        <p:spPr bwMode="auto">
          <a:xfrm>
            <a:off x="4325938" y="4368800"/>
            <a:ext cx="815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Chin</a:t>
            </a:r>
          </a:p>
        </p:txBody>
      </p:sp>
      <p:sp>
        <p:nvSpPr>
          <p:cNvPr id="64520" name="Text Box 8">
            <a:extLst>
              <a:ext uri="{FF2B5EF4-FFF2-40B4-BE49-F238E27FC236}">
                <a16:creationId xmlns:a16="http://schemas.microsoft.com/office/drawing/2014/main" id="{D4DA0590-F4A0-4048-9B90-8BD0A1D11563}"/>
              </a:ext>
            </a:extLst>
          </p:cNvPr>
          <p:cNvSpPr txBox="1">
            <a:spLocks noChangeArrowheads="1"/>
          </p:cNvSpPr>
          <p:nvPr/>
        </p:nvSpPr>
        <p:spPr bwMode="auto">
          <a:xfrm>
            <a:off x="4249738" y="4002088"/>
            <a:ext cx="1076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Mouth</a:t>
            </a:r>
          </a:p>
        </p:txBody>
      </p:sp>
      <p:sp>
        <p:nvSpPr>
          <p:cNvPr id="64521" name="Text Box 9">
            <a:extLst>
              <a:ext uri="{FF2B5EF4-FFF2-40B4-BE49-F238E27FC236}">
                <a16:creationId xmlns:a16="http://schemas.microsoft.com/office/drawing/2014/main" id="{781CF77E-B9C2-4BF2-A2D0-C816685BE70B}"/>
              </a:ext>
            </a:extLst>
          </p:cNvPr>
          <p:cNvSpPr txBox="1">
            <a:spLocks noChangeArrowheads="1"/>
          </p:cNvSpPr>
          <p:nvPr/>
        </p:nvSpPr>
        <p:spPr bwMode="auto">
          <a:xfrm>
            <a:off x="8288338" y="2387600"/>
            <a:ext cx="7794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Hair</a:t>
            </a:r>
          </a:p>
        </p:txBody>
      </p:sp>
      <p:sp>
        <p:nvSpPr>
          <p:cNvPr id="280586" name="Rectangle 10">
            <a:extLst>
              <a:ext uri="{FF2B5EF4-FFF2-40B4-BE49-F238E27FC236}">
                <a16:creationId xmlns:a16="http://schemas.microsoft.com/office/drawing/2014/main" id="{79C5919B-5AEB-47F8-B22B-54A366DF65AB}"/>
              </a:ext>
            </a:extLst>
          </p:cNvPr>
          <p:cNvSpPr>
            <a:spLocks noChangeArrowheads="1"/>
          </p:cNvSpPr>
          <p:nvPr/>
        </p:nvSpPr>
        <p:spPr bwMode="auto">
          <a:xfrm>
            <a:off x="2743200" y="1524000"/>
            <a:ext cx="17907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3400">
                <a:solidFill>
                  <a:schemeClr val="tx2"/>
                </a:solidFill>
                <a:latin typeface="Century Gothic" panose="020B0502020202020204" pitchFamily="34" charset="0"/>
              </a:rPr>
              <a:t>A Face!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058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86"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IndianFaceEskimo">
            <a:extLst>
              <a:ext uri="{FF2B5EF4-FFF2-40B4-BE49-F238E27FC236}">
                <a16:creationId xmlns:a16="http://schemas.microsoft.com/office/drawing/2014/main" id="{1D18B20C-A30D-4FCF-B4C8-DD23EE555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600200"/>
            <a:ext cx="32131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Picture 3" descr="IndianFaceEskimo">
            <a:extLst>
              <a:ext uri="{FF2B5EF4-FFF2-40B4-BE49-F238E27FC236}">
                <a16:creationId xmlns:a16="http://schemas.microsoft.com/office/drawing/2014/main" id="{12292C2D-2CB1-4E5A-9832-66A51E758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47800"/>
            <a:ext cx="32131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Rectangle 4">
            <a:extLst>
              <a:ext uri="{FF2B5EF4-FFF2-40B4-BE49-F238E27FC236}">
                <a16:creationId xmlns:a16="http://schemas.microsoft.com/office/drawing/2014/main" id="{6CD4D79D-9DC7-4F1C-9AB7-F8C5DF616327}"/>
              </a:ext>
            </a:extLst>
          </p:cNvPr>
          <p:cNvSpPr>
            <a:spLocks noGrp="1" noChangeArrowheads="1"/>
          </p:cNvSpPr>
          <p:nvPr>
            <p:ph type="title"/>
          </p:nvPr>
        </p:nvSpPr>
        <p:spPr/>
        <p:txBody>
          <a:bodyPr/>
          <a:lstStyle/>
          <a:p>
            <a:endParaRPr lang="de-DE" altLang="en-US"/>
          </a:p>
        </p:txBody>
      </p:sp>
      <p:sp>
        <p:nvSpPr>
          <p:cNvPr id="66565" name="Text Box 5">
            <a:extLst>
              <a:ext uri="{FF2B5EF4-FFF2-40B4-BE49-F238E27FC236}">
                <a16:creationId xmlns:a16="http://schemas.microsoft.com/office/drawing/2014/main" id="{B4D2E0D5-8C84-44C5-B1B7-52919F7FBEAB}"/>
              </a:ext>
            </a:extLst>
          </p:cNvPr>
          <p:cNvSpPr txBox="1">
            <a:spLocks noChangeArrowheads="1"/>
          </p:cNvSpPr>
          <p:nvPr/>
        </p:nvSpPr>
        <p:spPr bwMode="auto">
          <a:xfrm>
            <a:off x="4343400" y="3454400"/>
            <a:ext cx="892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Nose</a:t>
            </a:r>
          </a:p>
        </p:txBody>
      </p:sp>
      <p:sp>
        <p:nvSpPr>
          <p:cNvPr id="66566" name="Text Box 6">
            <a:extLst>
              <a:ext uri="{FF2B5EF4-FFF2-40B4-BE49-F238E27FC236}">
                <a16:creationId xmlns:a16="http://schemas.microsoft.com/office/drawing/2014/main" id="{770E05B2-8230-44EF-9717-43F92D59976A}"/>
              </a:ext>
            </a:extLst>
          </p:cNvPr>
          <p:cNvSpPr txBox="1">
            <a:spLocks noChangeArrowheads="1"/>
          </p:cNvSpPr>
          <p:nvPr/>
        </p:nvSpPr>
        <p:spPr bwMode="auto">
          <a:xfrm>
            <a:off x="5975350" y="3149600"/>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Eye</a:t>
            </a:r>
          </a:p>
        </p:txBody>
      </p:sp>
      <p:sp>
        <p:nvSpPr>
          <p:cNvPr id="66567" name="Text Box 7">
            <a:extLst>
              <a:ext uri="{FF2B5EF4-FFF2-40B4-BE49-F238E27FC236}">
                <a16:creationId xmlns:a16="http://schemas.microsoft.com/office/drawing/2014/main" id="{2E91B3A0-B2EF-4644-A425-829C50D37E11}"/>
              </a:ext>
            </a:extLst>
          </p:cNvPr>
          <p:cNvSpPr txBox="1">
            <a:spLocks noChangeArrowheads="1"/>
          </p:cNvSpPr>
          <p:nvPr/>
        </p:nvSpPr>
        <p:spPr bwMode="auto">
          <a:xfrm>
            <a:off x="6858000" y="3560763"/>
            <a:ext cx="654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Ear</a:t>
            </a:r>
          </a:p>
        </p:txBody>
      </p:sp>
      <p:sp>
        <p:nvSpPr>
          <p:cNvPr id="66568" name="Text Box 8">
            <a:extLst>
              <a:ext uri="{FF2B5EF4-FFF2-40B4-BE49-F238E27FC236}">
                <a16:creationId xmlns:a16="http://schemas.microsoft.com/office/drawing/2014/main" id="{F3698A34-98BF-4A62-BE3C-41954FBEBE0F}"/>
              </a:ext>
            </a:extLst>
          </p:cNvPr>
          <p:cNvSpPr txBox="1">
            <a:spLocks noChangeArrowheads="1"/>
          </p:cNvSpPr>
          <p:nvPr/>
        </p:nvSpPr>
        <p:spPr bwMode="auto">
          <a:xfrm>
            <a:off x="4343400" y="4292600"/>
            <a:ext cx="815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Chin</a:t>
            </a:r>
          </a:p>
        </p:txBody>
      </p:sp>
      <p:sp>
        <p:nvSpPr>
          <p:cNvPr id="66569" name="Text Box 9">
            <a:extLst>
              <a:ext uri="{FF2B5EF4-FFF2-40B4-BE49-F238E27FC236}">
                <a16:creationId xmlns:a16="http://schemas.microsoft.com/office/drawing/2014/main" id="{397CCEAE-5D49-42BA-944C-1F3DFD7D2495}"/>
              </a:ext>
            </a:extLst>
          </p:cNvPr>
          <p:cNvSpPr txBox="1">
            <a:spLocks noChangeArrowheads="1"/>
          </p:cNvSpPr>
          <p:nvPr/>
        </p:nvSpPr>
        <p:spPr bwMode="auto">
          <a:xfrm>
            <a:off x="4267200" y="3886200"/>
            <a:ext cx="1076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Mouth</a:t>
            </a:r>
          </a:p>
        </p:txBody>
      </p:sp>
      <p:sp>
        <p:nvSpPr>
          <p:cNvPr id="66570" name="Text Box 10">
            <a:extLst>
              <a:ext uri="{FF2B5EF4-FFF2-40B4-BE49-F238E27FC236}">
                <a16:creationId xmlns:a16="http://schemas.microsoft.com/office/drawing/2014/main" id="{162FB0C9-28BA-47CA-B644-F59F460DB7CB}"/>
              </a:ext>
            </a:extLst>
          </p:cNvPr>
          <p:cNvSpPr txBox="1">
            <a:spLocks noChangeArrowheads="1"/>
          </p:cNvSpPr>
          <p:nvPr/>
        </p:nvSpPr>
        <p:spPr bwMode="auto">
          <a:xfrm>
            <a:off x="8185150" y="2311400"/>
            <a:ext cx="7794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Hair</a:t>
            </a:r>
          </a:p>
        </p:txBody>
      </p:sp>
      <p:sp>
        <p:nvSpPr>
          <p:cNvPr id="66571" name="Text Box 11">
            <a:extLst>
              <a:ext uri="{FF2B5EF4-FFF2-40B4-BE49-F238E27FC236}">
                <a16:creationId xmlns:a16="http://schemas.microsoft.com/office/drawing/2014/main" id="{E216BDF8-52DE-4B9D-9752-7034277378B7}"/>
              </a:ext>
            </a:extLst>
          </p:cNvPr>
          <p:cNvSpPr txBox="1">
            <a:spLocks noChangeArrowheads="1"/>
          </p:cNvSpPr>
          <p:nvPr/>
        </p:nvSpPr>
        <p:spPr bwMode="auto">
          <a:xfrm>
            <a:off x="76200" y="3429000"/>
            <a:ext cx="1131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Ellbow</a:t>
            </a:r>
            <a:endParaRPr lang="en-US" altLang="en-US" sz="1800">
              <a:solidFill>
                <a:srgbClr val="FC0128"/>
              </a:solidFill>
              <a:latin typeface="Palatino"/>
            </a:endParaRPr>
          </a:p>
        </p:txBody>
      </p:sp>
      <p:sp>
        <p:nvSpPr>
          <p:cNvPr id="66572" name="Text Box 12">
            <a:extLst>
              <a:ext uri="{FF2B5EF4-FFF2-40B4-BE49-F238E27FC236}">
                <a16:creationId xmlns:a16="http://schemas.microsoft.com/office/drawing/2014/main" id="{D2615D53-74D5-4CB7-BD5A-D43ED70F30C5}"/>
              </a:ext>
            </a:extLst>
          </p:cNvPr>
          <p:cNvSpPr txBox="1">
            <a:spLocks noChangeArrowheads="1"/>
          </p:cNvSpPr>
          <p:nvPr/>
        </p:nvSpPr>
        <p:spPr bwMode="auto">
          <a:xfrm>
            <a:off x="1905000" y="3124200"/>
            <a:ext cx="887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Neck</a:t>
            </a:r>
          </a:p>
        </p:txBody>
      </p:sp>
      <p:sp>
        <p:nvSpPr>
          <p:cNvPr id="66573" name="Text Box 13">
            <a:extLst>
              <a:ext uri="{FF2B5EF4-FFF2-40B4-BE49-F238E27FC236}">
                <a16:creationId xmlns:a16="http://schemas.microsoft.com/office/drawing/2014/main" id="{745FA6E7-5892-4841-B330-5C9C442DB708}"/>
              </a:ext>
            </a:extLst>
          </p:cNvPr>
          <p:cNvSpPr txBox="1">
            <a:spLocks noChangeArrowheads="1"/>
          </p:cNvSpPr>
          <p:nvPr/>
        </p:nvSpPr>
        <p:spPr bwMode="auto">
          <a:xfrm>
            <a:off x="2362200" y="3595688"/>
            <a:ext cx="9858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Glove</a:t>
            </a:r>
          </a:p>
        </p:txBody>
      </p:sp>
      <p:sp>
        <p:nvSpPr>
          <p:cNvPr id="66574" name="Text Box 14">
            <a:extLst>
              <a:ext uri="{FF2B5EF4-FFF2-40B4-BE49-F238E27FC236}">
                <a16:creationId xmlns:a16="http://schemas.microsoft.com/office/drawing/2014/main" id="{80519C1A-D67F-470C-9478-C494375331BF}"/>
              </a:ext>
            </a:extLst>
          </p:cNvPr>
          <p:cNvSpPr txBox="1">
            <a:spLocks noChangeArrowheads="1"/>
          </p:cNvSpPr>
          <p:nvPr/>
        </p:nvSpPr>
        <p:spPr bwMode="auto">
          <a:xfrm>
            <a:off x="228600" y="4267200"/>
            <a:ext cx="827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Coat</a:t>
            </a:r>
          </a:p>
        </p:txBody>
      </p:sp>
      <p:sp>
        <p:nvSpPr>
          <p:cNvPr id="66575" name="Text Box 15">
            <a:extLst>
              <a:ext uri="{FF2B5EF4-FFF2-40B4-BE49-F238E27FC236}">
                <a16:creationId xmlns:a16="http://schemas.microsoft.com/office/drawing/2014/main" id="{CF66D8F9-1291-4C71-BB06-3C68B18B6387}"/>
              </a:ext>
            </a:extLst>
          </p:cNvPr>
          <p:cNvSpPr txBox="1">
            <a:spLocks noChangeArrowheads="1"/>
          </p:cNvSpPr>
          <p:nvPr/>
        </p:nvSpPr>
        <p:spPr bwMode="auto">
          <a:xfrm>
            <a:off x="152400" y="3900488"/>
            <a:ext cx="1149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Pocket</a:t>
            </a:r>
          </a:p>
        </p:txBody>
      </p:sp>
      <p:sp>
        <p:nvSpPr>
          <p:cNvPr id="66576" name="Text Box 16">
            <a:extLst>
              <a:ext uri="{FF2B5EF4-FFF2-40B4-BE49-F238E27FC236}">
                <a16:creationId xmlns:a16="http://schemas.microsoft.com/office/drawing/2014/main" id="{4072EEFC-B677-4E6E-8469-169B843E6C36}"/>
              </a:ext>
            </a:extLst>
          </p:cNvPr>
          <p:cNvSpPr txBox="1">
            <a:spLocks noChangeArrowheads="1"/>
          </p:cNvSpPr>
          <p:nvPr/>
        </p:nvSpPr>
        <p:spPr bwMode="auto">
          <a:xfrm>
            <a:off x="4114800" y="2286000"/>
            <a:ext cx="8715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FC0128"/>
                </a:solidFill>
                <a:latin typeface="Verdana" panose="020B0604030504040204" pitchFamily="34" charset="0"/>
              </a:rPr>
              <a:t>Cave</a:t>
            </a:r>
          </a:p>
        </p:txBody>
      </p:sp>
      <p:sp>
        <p:nvSpPr>
          <p:cNvPr id="66577" name="Rectangle 17">
            <a:extLst>
              <a:ext uri="{FF2B5EF4-FFF2-40B4-BE49-F238E27FC236}">
                <a16:creationId xmlns:a16="http://schemas.microsoft.com/office/drawing/2014/main" id="{AC9E738A-B39F-43E6-87F0-1177322C534C}"/>
              </a:ext>
            </a:extLst>
          </p:cNvPr>
          <p:cNvSpPr>
            <a:spLocks noChangeArrowheads="1"/>
          </p:cNvSpPr>
          <p:nvPr/>
        </p:nvSpPr>
        <p:spPr bwMode="auto">
          <a:xfrm>
            <a:off x="4876800" y="1219200"/>
            <a:ext cx="17907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3400">
                <a:solidFill>
                  <a:schemeClr val="tx2"/>
                </a:solidFill>
                <a:latin typeface="Century Gothic" panose="020B0502020202020204" pitchFamily="34" charset="0"/>
              </a:rPr>
              <a:t>A Face!</a:t>
            </a:r>
          </a:p>
        </p:txBody>
      </p:sp>
      <p:sp>
        <p:nvSpPr>
          <p:cNvPr id="66578" name="Rectangle 18">
            <a:extLst>
              <a:ext uri="{FF2B5EF4-FFF2-40B4-BE49-F238E27FC236}">
                <a16:creationId xmlns:a16="http://schemas.microsoft.com/office/drawing/2014/main" id="{D9431E0D-576D-4D22-B51E-9C3D44AAC10C}"/>
              </a:ext>
            </a:extLst>
          </p:cNvPr>
          <p:cNvSpPr>
            <a:spLocks noChangeArrowheads="1"/>
          </p:cNvSpPr>
          <p:nvPr/>
        </p:nvSpPr>
        <p:spPr bwMode="auto">
          <a:xfrm>
            <a:off x="533400" y="1219200"/>
            <a:ext cx="24558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3400">
                <a:solidFill>
                  <a:schemeClr val="tx2"/>
                </a:solidFill>
                <a:latin typeface="Century Gothic" panose="020B0502020202020204" pitchFamily="34" charset="0"/>
              </a:rPr>
              <a:t>An Eskimo!</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163DA7E-1CCE-4BDE-8BDD-5D23B8614BED}"/>
              </a:ext>
            </a:extLst>
          </p:cNvPr>
          <p:cNvSpPr>
            <a:spLocks noGrp="1" noChangeArrowheads="1"/>
          </p:cNvSpPr>
          <p:nvPr>
            <p:ph type="title"/>
          </p:nvPr>
        </p:nvSpPr>
        <p:spPr/>
        <p:txBody>
          <a:bodyPr/>
          <a:lstStyle/>
          <a:p>
            <a:r>
              <a:rPr lang="en-US" altLang="en-US" sz="3400"/>
              <a:t>Class Identification</a:t>
            </a:r>
          </a:p>
        </p:txBody>
      </p:sp>
      <p:sp>
        <p:nvSpPr>
          <p:cNvPr id="290819" name="Rectangle 3">
            <a:extLst>
              <a:ext uri="{FF2B5EF4-FFF2-40B4-BE49-F238E27FC236}">
                <a16:creationId xmlns:a16="http://schemas.microsoft.com/office/drawing/2014/main" id="{48D53B28-7DB4-483A-A78C-66687709609C}"/>
              </a:ext>
            </a:extLst>
          </p:cNvPr>
          <p:cNvSpPr>
            <a:spLocks noGrp="1" noChangeArrowheads="1"/>
          </p:cNvSpPr>
          <p:nvPr>
            <p:ph type="body" idx="1"/>
          </p:nvPr>
        </p:nvSpPr>
        <p:spPr>
          <a:xfrm>
            <a:off x="533400" y="1295400"/>
            <a:ext cx="6705600" cy="4800600"/>
          </a:xfrm>
        </p:spPr>
        <p:txBody>
          <a:bodyPr/>
          <a:lstStyle/>
          <a:p>
            <a:r>
              <a:rPr lang="en-US" altLang="en-US" b="1"/>
              <a:t>Basic assumptions:</a:t>
            </a:r>
            <a:r>
              <a:rPr lang="en-US" altLang="en-US"/>
              <a:t> </a:t>
            </a:r>
          </a:p>
          <a:p>
            <a:pPr lvl="1"/>
            <a:r>
              <a:rPr lang="en-US" altLang="en-US"/>
              <a:t>We can find the </a:t>
            </a:r>
            <a:r>
              <a:rPr lang="en-US" altLang="en-US" i="1"/>
              <a:t>classes for a new software system:</a:t>
            </a:r>
            <a:r>
              <a:rPr lang="en-US" altLang="en-US"/>
              <a:t> </a:t>
            </a:r>
            <a:r>
              <a:rPr lang="en-US" altLang="en-US">
                <a:solidFill>
                  <a:srgbClr val="FF3300"/>
                </a:solidFill>
              </a:rPr>
              <a:t>Greenfield Engineering</a:t>
            </a:r>
            <a:endParaRPr lang="en-US" altLang="en-US"/>
          </a:p>
          <a:p>
            <a:pPr lvl="1"/>
            <a:r>
              <a:rPr lang="en-US" altLang="en-US"/>
              <a:t>We can identify the </a:t>
            </a:r>
            <a:r>
              <a:rPr lang="en-US" altLang="en-US" i="1"/>
              <a:t>classes in an existing system</a:t>
            </a:r>
            <a:r>
              <a:rPr lang="en-US" altLang="en-US"/>
              <a:t>: </a:t>
            </a:r>
            <a:r>
              <a:rPr lang="en-US" altLang="en-US">
                <a:solidFill>
                  <a:srgbClr val="FF3300"/>
                </a:solidFill>
              </a:rPr>
              <a:t>Reengineering</a:t>
            </a:r>
            <a:endParaRPr lang="en-US" altLang="en-US"/>
          </a:p>
          <a:p>
            <a:pPr lvl="1"/>
            <a:r>
              <a:rPr lang="en-US" altLang="en-US"/>
              <a:t>We can create a </a:t>
            </a:r>
            <a:r>
              <a:rPr lang="en-US" altLang="en-US" i="1"/>
              <a:t>class-based interface to an existing system: </a:t>
            </a:r>
            <a:r>
              <a:rPr lang="en-US" altLang="en-US">
                <a:solidFill>
                  <a:srgbClr val="FF3300"/>
                </a:solidFill>
              </a:rPr>
              <a:t>Interface Engineering</a:t>
            </a:r>
            <a:endParaRPr lang="en-US" altLang="en-US"/>
          </a:p>
        </p:txBody>
      </p:sp>
      <p:sp>
        <p:nvSpPr>
          <p:cNvPr id="68612" name="AutoShape 4">
            <a:hlinkClick r:id="" action="ppaction://noaction" highlightClick="1"/>
            <a:extLst>
              <a:ext uri="{FF2B5EF4-FFF2-40B4-BE49-F238E27FC236}">
                <a16:creationId xmlns:a16="http://schemas.microsoft.com/office/drawing/2014/main" id="{ACCB42B6-31E8-4787-B8CF-A07796BC8C0B}"/>
              </a:ext>
            </a:extLst>
          </p:cNvPr>
          <p:cNvSpPr>
            <a:spLocks noChangeArrowheads="1"/>
          </p:cNvSpPr>
          <p:nvPr/>
        </p:nvSpPr>
        <p:spPr bwMode="auto">
          <a:xfrm>
            <a:off x="7086600" y="6477000"/>
            <a:ext cx="280988" cy="152400"/>
          </a:xfrm>
          <a:prstGeom prst="actionButtonReturn">
            <a:avLst/>
          </a:prstGeom>
          <a:solidFill>
            <a:srgbClr val="FC0128"/>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0819">
                                            <p:txEl>
                                              <p:pRg st="0" end="0"/>
                                            </p:txEl>
                                          </p:spTgt>
                                        </p:tgtEl>
                                        <p:attrNameLst>
                                          <p:attrName>style.visibility</p:attrName>
                                        </p:attrNameLst>
                                      </p:cBhvr>
                                      <p:to>
                                        <p:strVal val="visible"/>
                                      </p:to>
                                    </p:set>
                                    <p:animEffect transition="in" filter="fade">
                                      <p:cBhvr>
                                        <p:cTn id="7" dur="500"/>
                                        <p:tgtEl>
                                          <p:spTgt spid="2908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0819">
                                            <p:txEl>
                                              <p:pRg st="1" end="1"/>
                                            </p:txEl>
                                          </p:spTgt>
                                        </p:tgtEl>
                                        <p:attrNameLst>
                                          <p:attrName>style.visibility</p:attrName>
                                        </p:attrNameLst>
                                      </p:cBhvr>
                                      <p:to>
                                        <p:strVal val="visible"/>
                                      </p:to>
                                    </p:set>
                                    <p:animEffect transition="in" filter="fade">
                                      <p:cBhvr>
                                        <p:cTn id="12" dur="500"/>
                                        <p:tgtEl>
                                          <p:spTgt spid="2908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0819">
                                            <p:txEl>
                                              <p:pRg st="2" end="2"/>
                                            </p:txEl>
                                          </p:spTgt>
                                        </p:tgtEl>
                                        <p:attrNameLst>
                                          <p:attrName>style.visibility</p:attrName>
                                        </p:attrNameLst>
                                      </p:cBhvr>
                                      <p:to>
                                        <p:strVal val="visible"/>
                                      </p:to>
                                    </p:set>
                                    <p:animEffect transition="in" filter="fade">
                                      <p:cBhvr>
                                        <p:cTn id="17" dur="500"/>
                                        <p:tgtEl>
                                          <p:spTgt spid="29081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0819">
                                            <p:txEl>
                                              <p:pRg st="3" end="3"/>
                                            </p:txEl>
                                          </p:spTgt>
                                        </p:tgtEl>
                                        <p:attrNameLst>
                                          <p:attrName>style.visibility</p:attrName>
                                        </p:attrNameLst>
                                      </p:cBhvr>
                                      <p:to>
                                        <p:strVal val="visible"/>
                                      </p:to>
                                    </p:set>
                                    <p:animEffect transition="in" filter="fade">
                                      <p:cBhvr>
                                        <p:cTn id="22" dur="500"/>
                                        <p:tgtEl>
                                          <p:spTgt spid="2908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build="p" bldLvl="2"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F2FBA7A3-0624-4CE6-A27D-46EE67486839}"/>
              </a:ext>
            </a:extLst>
          </p:cNvPr>
          <p:cNvSpPr>
            <a:spLocks noGrp="1" noChangeArrowheads="1"/>
          </p:cNvSpPr>
          <p:nvPr>
            <p:ph type="title"/>
          </p:nvPr>
        </p:nvSpPr>
        <p:spPr/>
        <p:txBody>
          <a:bodyPr/>
          <a:lstStyle/>
          <a:p>
            <a:r>
              <a:rPr lang="en-US" altLang="en-US" sz="3400"/>
              <a:t>Class Identification (cont’d)</a:t>
            </a:r>
          </a:p>
        </p:txBody>
      </p:sp>
      <p:sp>
        <p:nvSpPr>
          <p:cNvPr id="70659" name="Rectangle 3">
            <a:extLst>
              <a:ext uri="{FF2B5EF4-FFF2-40B4-BE49-F238E27FC236}">
                <a16:creationId xmlns:a16="http://schemas.microsoft.com/office/drawing/2014/main" id="{435F5144-8E40-4C9A-9945-300D1F77BBFC}"/>
              </a:ext>
            </a:extLst>
          </p:cNvPr>
          <p:cNvSpPr>
            <a:spLocks noGrp="1" noChangeArrowheads="1"/>
          </p:cNvSpPr>
          <p:nvPr>
            <p:ph type="body" idx="1"/>
          </p:nvPr>
        </p:nvSpPr>
        <p:spPr>
          <a:xfrm>
            <a:off x="533400" y="1295400"/>
            <a:ext cx="6705600" cy="4800600"/>
          </a:xfrm>
        </p:spPr>
        <p:txBody>
          <a:bodyPr/>
          <a:lstStyle/>
          <a:p>
            <a:r>
              <a:rPr lang="en-US" altLang="en-US" b="1"/>
              <a:t>Why can we do this?</a:t>
            </a:r>
            <a:endParaRPr lang="en-US" altLang="en-US"/>
          </a:p>
          <a:p>
            <a:pPr lvl="1"/>
            <a:r>
              <a:rPr lang="en-US" altLang="en-US"/>
              <a:t>Philosophy, science, experimental evidence</a:t>
            </a:r>
          </a:p>
          <a:p>
            <a:r>
              <a:rPr lang="en-US" altLang="en-US" b="1"/>
              <a:t>What are the limitations?</a:t>
            </a:r>
            <a:r>
              <a:rPr lang="en-US" altLang="en-US"/>
              <a:t> </a:t>
            </a:r>
          </a:p>
          <a:p>
            <a:pPr lvl="1"/>
            <a:r>
              <a:rPr lang="en-US" altLang="en-US"/>
              <a:t>Depending on the purpose of the system,  different objects might be found</a:t>
            </a:r>
          </a:p>
          <a:p>
            <a:r>
              <a:rPr lang="en-US" altLang="en-US" b="1"/>
              <a:t>Crucial</a:t>
            </a:r>
            <a:endParaRPr lang="en-US" altLang="en-US"/>
          </a:p>
          <a:p>
            <a:pPr lvl="1">
              <a:buFont typeface="Times" panose="02020603050405020304" pitchFamily="18" charset="0"/>
              <a:buNone/>
            </a:pPr>
            <a:r>
              <a:rPr lang="en-US" altLang="en-US"/>
              <a:t>Identify the purpose of a system</a:t>
            </a:r>
          </a:p>
        </p:txBody>
      </p:sp>
      <p:sp>
        <p:nvSpPr>
          <p:cNvPr id="70660" name="AutoShape 4">
            <a:hlinkClick r:id="" action="ppaction://noaction" highlightClick="1"/>
            <a:extLst>
              <a:ext uri="{FF2B5EF4-FFF2-40B4-BE49-F238E27FC236}">
                <a16:creationId xmlns:a16="http://schemas.microsoft.com/office/drawing/2014/main" id="{487B092B-4F88-413A-9C6E-3A8334AA83EA}"/>
              </a:ext>
            </a:extLst>
          </p:cNvPr>
          <p:cNvSpPr>
            <a:spLocks noChangeArrowheads="1"/>
          </p:cNvSpPr>
          <p:nvPr/>
        </p:nvSpPr>
        <p:spPr bwMode="auto">
          <a:xfrm>
            <a:off x="7532688" y="6443663"/>
            <a:ext cx="280987" cy="152400"/>
          </a:xfrm>
          <a:prstGeom prst="actionButtonReturn">
            <a:avLst/>
          </a:prstGeom>
          <a:solidFill>
            <a:srgbClr val="FC0128"/>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B23A8847-7B07-4F3D-8A1C-7BF397C91392}"/>
              </a:ext>
            </a:extLst>
          </p:cNvPr>
          <p:cNvSpPr>
            <a:spLocks noGrp="1" noChangeArrowheads="1"/>
          </p:cNvSpPr>
          <p:nvPr>
            <p:ph type="title"/>
          </p:nvPr>
        </p:nvSpPr>
        <p:spPr/>
        <p:txBody>
          <a:bodyPr/>
          <a:lstStyle/>
          <a:p>
            <a:r>
              <a:rPr lang="en-US" altLang="en-US" sz="3400"/>
              <a:t>3. Hierarchy</a:t>
            </a:r>
          </a:p>
        </p:txBody>
      </p:sp>
      <p:sp>
        <p:nvSpPr>
          <p:cNvPr id="72707" name="Rectangle 3">
            <a:extLst>
              <a:ext uri="{FF2B5EF4-FFF2-40B4-BE49-F238E27FC236}">
                <a16:creationId xmlns:a16="http://schemas.microsoft.com/office/drawing/2014/main" id="{E717AF85-E684-425D-BB9F-9E6D748CA634}"/>
              </a:ext>
            </a:extLst>
          </p:cNvPr>
          <p:cNvSpPr>
            <a:spLocks noGrp="1" noChangeArrowheads="1"/>
          </p:cNvSpPr>
          <p:nvPr>
            <p:ph type="body" idx="1"/>
          </p:nvPr>
        </p:nvSpPr>
        <p:spPr>
          <a:xfrm>
            <a:off x="533400" y="1295400"/>
            <a:ext cx="8001000" cy="990600"/>
          </a:xfrm>
        </p:spPr>
        <p:txBody>
          <a:bodyPr/>
          <a:lstStyle/>
          <a:p>
            <a:r>
              <a:rPr lang="en-US" altLang="en-US"/>
              <a:t>So far, we got abstractions</a:t>
            </a:r>
          </a:p>
          <a:p>
            <a:pPr lvl="1"/>
            <a:r>
              <a:rPr lang="en-US" altLang="en-US"/>
              <a:t>This leads us to classes  and objects </a:t>
            </a:r>
          </a:p>
          <a:p>
            <a:pPr lvl="1"/>
            <a:r>
              <a:rPr lang="en-US" altLang="en-US"/>
              <a:t>“Chunks”</a:t>
            </a:r>
          </a:p>
        </p:txBody>
      </p:sp>
      <p:sp>
        <p:nvSpPr>
          <p:cNvPr id="294916" name="Rectangle 4">
            <a:extLst>
              <a:ext uri="{FF2B5EF4-FFF2-40B4-BE49-F238E27FC236}">
                <a16:creationId xmlns:a16="http://schemas.microsoft.com/office/drawing/2014/main" id="{1C480AF2-FC9D-4502-AC25-069F3FDBAC14}"/>
              </a:ext>
            </a:extLst>
          </p:cNvPr>
          <p:cNvSpPr>
            <a:spLocks noChangeArrowheads="1"/>
          </p:cNvSpPr>
          <p:nvPr/>
        </p:nvSpPr>
        <p:spPr bwMode="auto">
          <a:xfrm>
            <a:off x="609600" y="2819400"/>
            <a:ext cx="8153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285750" indent="-285750">
              <a:lnSpc>
                <a:spcPct val="90000"/>
              </a:lnSpc>
              <a:spcBef>
                <a:spcPct val="30000"/>
              </a:spcBef>
              <a:buClr>
                <a:schemeClr val="tx2"/>
              </a:buClr>
              <a:buFont typeface="Times" panose="02020603050405020304" pitchFamily="18" charset="0"/>
              <a:buChar char="•"/>
              <a:defRPr sz="2400">
                <a:solidFill>
                  <a:schemeClr val="tx1"/>
                </a:solidFill>
                <a:latin typeface="Verdana" panose="020B0604030504040204" pitchFamily="34" charset="0"/>
                <a:ea typeface="MS PGothic" panose="020B0600070205080204" pitchFamily="34" charset="-128"/>
              </a:defRPr>
            </a:lvl1pPr>
            <a:lvl2pPr marL="685800" indent="-228600">
              <a:lnSpc>
                <a:spcPct val="90000"/>
              </a:lnSpc>
              <a:spcBef>
                <a:spcPct val="30000"/>
              </a:spcBef>
              <a:buClr>
                <a:schemeClr val="hlink"/>
              </a:buClr>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2pPr>
            <a:lvl3pPr marL="1143000" indent="-228600">
              <a:lnSpc>
                <a:spcPct val="90000"/>
              </a:lnSpc>
              <a:spcBef>
                <a:spcPct val="30000"/>
              </a:spcBef>
              <a:buClr>
                <a:schemeClr val="tx2"/>
              </a:buClr>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3pPr>
            <a:lvl4pPr marL="1600200" indent="-228600">
              <a:lnSpc>
                <a:spcPct val="90000"/>
              </a:lnSpc>
              <a:spcBef>
                <a:spcPct val="30000"/>
              </a:spcBef>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4pPr>
            <a:lvl5pPr marL="2057400" indent="-228600">
              <a:lnSpc>
                <a:spcPct val="90000"/>
              </a:lnSpc>
              <a:spcBef>
                <a:spcPct val="30000"/>
              </a:spcBef>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5pPr>
            <a:lvl6pPr marL="2514600" indent="-22860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6pPr>
            <a:lvl7pPr marL="2971800" indent="-22860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7pPr>
            <a:lvl8pPr marL="3429000" indent="-22860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8pPr>
            <a:lvl9pPr marL="3886200" indent="-22860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9pPr>
          </a:lstStyle>
          <a:p>
            <a:r>
              <a:rPr lang="en-US" altLang="en-US" b="0"/>
              <a:t>Another way to deal with complexity is to provide relationships between these chunks</a:t>
            </a:r>
          </a:p>
          <a:p>
            <a:r>
              <a:rPr lang="en-US" altLang="en-US" b="0"/>
              <a:t>One of the most important relationships is hierarchy</a:t>
            </a:r>
          </a:p>
          <a:p>
            <a:r>
              <a:rPr lang="en-US" altLang="en-US" b="0"/>
              <a:t>2 special hierarchies</a:t>
            </a:r>
          </a:p>
          <a:p>
            <a:pPr lvl="1"/>
            <a:r>
              <a:rPr lang="en-US" altLang="en-US" b="0"/>
              <a:t>"Part-of" hierarchy</a:t>
            </a:r>
          </a:p>
          <a:p>
            <a:pPr lvl="1"/>
            <a:r>
              <a:rPr lang="en-US" altLang="en-US" b="0"/>
              <a:t>"Is-kind-of" hierarchy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491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491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491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9491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2949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6"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A23D9F2-BEE4-4777-A33B-6660274A5086}"/>
              </a:ext>
            </a:extLst>
          </p:cNvPr>
          <p:cNvSpPr>
            <a:spLocks noGrp="1" noChangeArrowheads="1"/>
          </p:cNvSpPr>
          <p:nvPr>
            <p:ph type="title"/>
          </p:nvPr>
        </p:nvSpPr>
        <p:spPr>
          <a:xfrm>
            <a:off x="219075" y="222250"/>
            <a:ext cx="8753475" cy="863600"/>
          </a:xfrm>
        </p:spPr>
        <p:txBody>
          <a:bodyPr/>
          <a:lstStyle/>
          <a:p>
            <a:r>
              <a:rPr lang="en-US" altLang="en-US">
                <a:solidFill>
                  <a:srgbClr val="006600"/>
                </a:solidFill>
              </a:rPr>
              <a:t>Using models in software development</a:t>
            </a:r>
          </a:p>
        </p:txBody>
      </p:sp>
      <p:sp>
        <p:nvSpPr>
          <p:cNvPr id="2" name="TextBox 1">
            <a:extLst>
              <a:ext uri="{FF2B5EF4-FFF2-40B4-BE49-F238E27FC236}">
                <a16:creationId xmlns:a16="http://schemas.microsoft.com/office/drawing/2014/main" id="{701D82EC-FEFC-4316-84F7-2E2CAEB981D6}"/>
              </a:ext>
            </a:extLst>
          </p:cNvPr>
          <p:cNvSpPr txBox="1"/>
          <p:nvPr/>
        </p:nvSpPr>
        <p:spPr>
          <a:xfrm>
            <a:off x="350838" y="1630363"/>
            <a:ext cx="8428037" cy="4894262"/>
          </a:xfrm>
          <a:prstGeom prst="rect">
            <a:avLst/>
          </a:prstGeom>
          <a:noFill/>
        </p:spPr>
        <p:txBody>
          <a:bodyPr>
            <a:spAutoFit/>
          </a:bodyPr>
          <a:lstStyle/>
          <a:p>
            <a:pPr marL="342900" indent="-342900" algn="just">
              <a:buFont typeface="Arial" panose="020B0604020202020204" pitchFamily="34" charset="0"/>
              <a:buChar char="•"/>
              <a:defRPr/>
            </a:pPr>
            <a:r>
              <a:rPr lang="en-US" b="0" dirty="0">
                <a:solidFill>
                  <a:srgbClr val="006600"/>
                </a:solidFill>
                <a:latin typeface="+mn-lt"/>
                <a:ea typeface="ＭＳ Ｐゴシック" panose="020B0600070205080204" pitchFamily="34" charset="-128"/>
              </a:rPr>
              <a:t>For supporting problem and </a:t>
            </a:r>
            <a:r>
              <a:rPr lang="en-US" b="0" dirty="0">
                <a:solidFill>
                  <a:srgbClr val="C00000"/>
                </a:solidFill>
                <a:latin typeface="+mn-lt"/>
                <a:ea typeface="ＭＳ Ｐゴシック" panose="020B0600070205080204" pitchFamily="34" charset="-128"/>
              </a:rPr>
              <a:t>system</a:t>
            </a:r>
            <a:r>
              <a:rPr lang="en-US" b="0" dirty="0">
                <a:solidFill>
                  <a:schemeClr val="tx1"/>
                </a:solidFill>
                <a:latin typeface="+mn-lt"/>
                <a:ea typeface="ＭＳ Ｐゴシック" panose="020B0600070205080204" pitchFamily="34" charset="-128"/>
              </a:rPr>
              <a:t> </a:t>
            </a:r>
            <a:r>
              <a:rPr lang="en-US" b="0" dirty="0">
                <a:solidFill>
                  <a:srgbClr val="006600"/>
                </a:solidFill>
                <a:latin typeface="+mn-lt"/>
                <a:ea typeface="ＭＳ Ｐゴシック" panose="020B0600070205080204" pitchFamily="34" charset="-128"/>
              </a:rPr>
              <a:t>understanding and communications between different participants (the approach described in </a:t>
            </a:r>
            <a:r>
              <a:rPr lang="en-US" b="0" dirty="0" err="1">
                <a:solidFill>
                  <a:srgbClr val="006600"/>
                </a:solidFill>
                <a:latin typeface="+mn-lt"/>
                <a:ea typeface="ＭＳ Ｐゴシック" panose="020B0600070205080204" pitchFamily="34" charset="-128"/>
              </a:rPr>
              <a:t>Bruegge’s</a:t>
            </a:r>
            <a:r>
              <a:rPr lang="en-US" b="0" dirty="0">
                <a:solidFill>
                  <a:srgbClr val="006600"/>
                </a:solidFill>
                <a:latin typeface="+mn-lt"/>
                <a:ea typeface="ＭＳ Ｐゴシック" panose="020B0600070205080204" pitchFamily="34" charset="-128"/>
              </a:rPr>
              <a:t> book and in almost all SE books).</a:t>
            </a:r>
          </a:p>
          <a:p>
            <a:pPr algn="just">
              <a:defRPr/>
            </a:pPr>
            <a:endParaRPr lang="en-US" b="0" dirty="0">
              <a:solidFill>
                <a:srgbClr val="006600"/>
              </a:solidFill>
              <a:latin typeface="+mn-lt"/>
              <a:ea typeface="ＭＳ Ｐゴシック" panose="020B0600070205080204" pitchFamily="34" charset="-128"/>
            </a:endParaRPr>
          </a:p>
          <a:p>
            <a:pPr marL="342900" indent="-342900" algn="just">
              <a:buFont typeface="Arial" panose="020B0604020202020204" pitchFamily="34" charset="0"/>
              <a:buChar char="•"/>
              <a:defRPr/>
            </a:pPr>
            <a:r>
              <a:rPr lang="en-US" b="0" dirty="0">
                <a:solidFill>
                  <a:srgbClr val="006600"/>
                </a:solidFill>
                <a:latin typeface="+mn-lt"/>
                <a:ea typeface="ＭＳ Ｐゴシック" panose="020B0600070205080204" pitchFamily="34" charset="-128"/>
              </a:rPr>
              <a:t>For supporting all development phases including code generation in a significant manner also for supporting system understanding.</a:t>
            </a:r>
          </a:p>
          <a:p>
            <a:pPr marL="800100" lvl="1" indent="-342900" algn="just">
              <a:buFont typeface="Arial" panose="020B0604020202020204" pitchFamily="34" charset="0"/>
              <a:buChar char="•"/>
              <a:defRPr/>
            </a:pPr>
            <a:r>
              <a:rPr lang="en-US" b="0" dirty="0">
                <a:solidFill>
                  <a:srgbClr val="006600"/>
                </a:solidFill>
                <a:latin typeface="+mn-lt"/>
                <a:ea typeface="ＭＳ Ｐゴシック" panose="020B0600070205080204" pitchFamily="34" charset="-128"/>
              </a:rPr>
              <a:t>Model </a:t>
            </a:r>
            <a:r>
              <a:rPr lang="en-US" b="0" dirty="0" err="1">
                <a:solidFill>
                  <a:srgbClr val="006600"/>
                </a:solidFill>
                <a:latin typeface="+mn-lt"/>
                <a:ea typeface="ＭＳ Ｐゴシック" panose="020B0600070205080204" pitchFamily="34" charset="-128"/>
              </a:rPr>
              <a:t>compilability</a:t>
            </a:r>
            <a:r>
              <a:rPr lang="en-US" b="0" dirty="0">
                <a:solidFill>
                  <a:srgbClr val="006600"/>
                </a:solidFill>
                <a:latin typeface="+mn-lt"/>
                <a:ea typeface="ＭＳ Ｐゴシック" panose="020B0600070205080204" pitchFamily="34" charset="-128"/>
              </a:rPr>
              <a:t> and compliance with problem requirements</a:t>
            </a:r>
          </a:p>
          <a:p>
            <a:pPr marL="800100" lvl="1" indent="-342900" algn="just">
              <a:buFont typeface="Arial" panose="020B0604020202020204" pitchFamily="34" charset="0"/>
              <a:buChar char="•"/>
              <a:defRPr/>
            </a:pPr>
            <a:r>
              <a:rPr lang="en-US" b="0" dirty="0">
                <a:solidFill>
                  <a:srgbClr val="006600"/>
                </a:solidFill>
                <a:latin typeface="+mn-lt"/>
                <a:ea typeface="ＭＳ Ｐゴシック" panose="020B0600070205080204" pitchFamily="34" charset="-128"/>
              </a:rPr>
              <a:t>The current state of the art concerning RE tools</a:t>
            </a:r>
          </a:p>
          <a:p>
            <a:pPr marL="800100" lvl="1" indent="-342900" algn="just">
              <a:buFont typeface="Arial" panose="020B0604020202020204" pitchFamily="34" charset="0"/>
              <a:buChar char="•"/>
              <a:defRPr/>
            </a:pPr>
            <a:r>
              <a:rPr lang="en-US" b="0" dirty="0">
                <a:solidFill>
                  <a:srgbClr val="006600"/>
                </a:solidFill>
                <a:latin typeface="+mn-lt"/>
                <a:ea typeface="ＭＳ Ｐゴシック" panose="020B0600070205080204" pitchFamily="34" charset="-128"/>
              </a:rPr>
              <a:t>solutions</a:t>
            </a:r>
          </a:p>
          <a:p>
            <a:pPr marL="342900" indent="-342900" algn="just">
              <a:buFont typeface="Arial" panose="020B0604020202020204" pitchFamily="34" charset="0"/>
              <a:buChar char="•"/>
              <a:defRPr/>
            </a:pPr>
            <a:endParaRPr lang="en-US" b="0" dirty="0">
              <a:solidFill>
                <a:schemeClr val="tx1"/>
              </a:solidFill>
              <a:latin typeface="+mn-lt"/>
              <a:ea typeface="ＭＳ Ｐゴシック" panose="020B0600070205080204" pitchFamily="34" charset="-128"/>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4" name="Group 2">
            <a:extLst>
              <a:ext uri="{FF2B5EF4-FFF2-40B4-BE49-F238E27FC236}">
                <a16:creationId xmlns:a16="http://schemas.microsoft.com/office/drawing/2014/main" id="{BB3DE08B-5B9D-4A85-BEBF-295B48BB6451}"/>
              </a:ext>
            </a:extLst>
          </p:cNvPr>
          <p:cNvGrpSpPr>
            <a:grpSpLocks/>
          </p:cNvGrpSpPr>
          <p:nvPr/>
        </p:nvGrpSpPr>
        <p:grpSpPr bwMode="auto">
          <a:xfrm>
            <a:off x="1143000" y="2057400"/>
            <a:ext cx="6416675" cy="2024063"/>
            <a:chOff x="725" y="1303"/>
            <a:chExt cx="4042" cy="1275"/>
          </a:xfrm>
        </p:grpSpPr>
        <p:sp>
          <p:nvSpPr>
            <p:cNvPr id="74770" name="AutoShape 3">
              <a:extLst>
                <a:ext uri="{FF2B5EF4-FFF2-40B4-BE49-F238E27FC236}">
                  <a16:creationId xmlns:a16="http://schemas.microsoft.com/office/drawing/2014/main" id="{FF873EEE-4CA7-4920-BBF0-7B820C8618DF}"/>
                </a:ext>
              </a:extLst>
            </p:cNvPr>
            <p:cNvSpPr>
              <a:spLocks noChangeArrowheads="1"/>
            </p:cNvSpPr>
            <p:nvPr/>
          </p:nvSpPr>
          <p:spPr bwMode="auto">
            <a:xfrm>
              <a:off x="2805" y="1303"/>
              <a:ext cx="87" cy="87"/>
            </a:xfrm>
            <a:prstGeom prst="diamond">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74771" name="Line 4">
              <a:extLst>
                <a:ext uri="{FF2B5EF4-FFF2-40B4-BE49-F238E27FC236}">
                  <a16:creationId xmlns:a16="http://schemas.microsoft.com/office/drawing/2014/main" id="{0FAC5416-0AD4-43E5-89BB-B046DB3CA9AB}"/>
                </a:ext>
              </a:extLst>
            </p:cNvPr>
            <p:cNvSpPr>
              <a:spLocks noChangeShapeType="1"/>
            </p:cNvSpPr>
            <p:nvPr/>
          </p:nvSpPr>
          <p:spPr bwMode="auto">
            <a:xfrm>
              <a:off x="2848" y="1398"/>
              <a:ext cx="0" cy="64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772" name="Rectangle 5">
              <a:extLst>
                <a:ext uri="{FF2B5EF4-FFF2-40B4-BE49-F238E27FC236}">
                  <a16:creationId xmlns:a16="http://schemas.microsoft.com/office/drawing/2014/main" id="{1C2C30BC-35B9-4451-9232-45571EE4260B}"/>
                </a:ext>
              </a:extLst>
            </p:cNvPr>
            <p:cNvSpPr>
              <a:spLocks noChangeArrowheads="1"/>
            </p:cNvSpPr>
            <p:nvPr/>
          </p:nvSpPr>
          <p:spPr bwMode="auto">
            <a:xfrm>
              <a:off x="725" y="2040"/>
              <a:ext cx="1051" cy="538"/>
            </a:xfrm>
            <a:prstGeom prst="rect">
              <a:avLst/>
            </a:prstGeom>
            <a:solidFill>
              <a:schemeClr val="bg1"/>
            </a:solidFill>
            <a:ln w="25400">
              <a:solidFill>
                <a:srgbClr val="000000"/>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74773" name="Rectangle 6">
              <a:extLst>
                <a:ext uri="{FF2B5EF4-FFF2-40B4-BE49-F238E27FC236}">
                  <a16:creationId xmlns:a16="http://schemas.microsoft.com/office/drawing/2014/main" id="{C368C5A6-CF0B-42AF-8A75-BC106379587D}"/>
                </a:ext>
              </a:extLst>
            </p:cNvPr>
            <p:cNvSpPr>
              <a:spLocks noChangeArrowheads="1"/>
            </p:cNvSpPr>
            <p:nvPr/>
          </p:nvSpPr>
          <p:spPr bwMode="auto">
            <a:xfrm>
              <a:off x="799" y="2075"/>
              <a:ext cx="977" cy="2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7" tIns="46037" rIns="90487" bIns="46037">
              <a:spAutoFit/>
            </a:bodyPr>
            <a:lstStyle>
              <a:lvl1pPr defTabSz="904875">
                <a:defRPr sz="2400" b="1">
                  <a:solidFill>
                    <a:srgbClr val="FF0000"/>
                  </a:solidFill>
                  <a:latin typeface="Helvetica" panose="020B0604020202020204" pitchFamily="34" charset="0"/>
                  <a:ea typeface="MS PGothic" panose="020B0600070205080204" pitchFamily="34" charset="-128"/>
                </a:defRPr>
              </a:lvl1pPr>
              <a:lvl2pPr marL="37931725" indent="-37474525" defTabSz="904875">
                <a:defRPr sz="2400" b="1">
                  <a:solidFill>
                    <a:srgbClr val="FF0000"/>
                  </a:solidFill>
                  <a:latin typeface="Helvetica" panose="020B0604020202020204" pitchFamily="34" charset="0"/>
                  <a:ea typeface="MS PGothic" panose="020B0600070205080204" pitchFamily="34" charset="-128"/>
                </a:defRPr>
              </a:lvl2pPr>
              <a:lvl3pPr marL="1143000" indent="-228600" defTabSz="904875">
                <a:defRPr sz="2400" b="1">
                  <a:solidFill>
                    <a:srgbClr val="FF0000"/>
                  </a:solidFill>
                  <a:latin typeface="Helvetica" panose="020B0604020202020204" pitchFamily="34" charset="0"/>
                  <a:ea typeface="MS PGothic" panose="020B0600070205080204" pitchFamily="34" charset="-128"/>
                </a:defRPr>
              </a:lvl3pPr>
              <a:lvl4pPr marL="1600200" indent="-228600" defTabSz="904875">
                <a:defRPr sz="2400" b="1">
                  <a:solidFill>
                    <a:srgbClr val="FF0000"/>
                  </a:solidFill>
                  <a:latin typeface="Helvetica" panose="020B0604020202020204" pitchFamily="34" charset="0"/>
                  <a:ea typeface="MS PGothic" panose="020B0600070205080204" pitchFamily="34" charset="-128"/>
                </a:defRPr>
              </a:lvl4pPr>
              <a:lvl5pPr marL="2057400" indent="-228600" defTabSz="904875">
                <a:defRPr sz="2400" b="1">
                  <a:solidFill>
                    <a:srgbClr val="FF0000"/>
                  </a:solidFill>
                  <a:latin typeface="Helvetica" panose="020B0604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000000"/>
                  </a:solidFill>
                </a:rPr>
                <a:t>I/O Devices</a:t>
              </a:r>
            </a:p>
          </p:txBody>
        </p:sp>
        <p:sp>
          <p:nvSpPr>
            <p:cNvPr id="74774" name="Rectangle 7">
              <a:extLst>
                <a:ext uri="{FF2B5EF4-FFF2-40B4-BE49-F238E27FC236}">
                  <a16:creationId xmlns:a16="http://schemas.microsoft.com/office/drawing/2014/main" id="{81292D7F-CA4F-478B-847C-C6B42FD5BF86}"/>
                </a:ext>
              </a:extLst>
            </p:cNvPr>
            <p:cNvSpPr>
              <a:spLocks noChangeArrowheads="1"/>
            </p:cNvSpPr>
            <p:nvPr/>
          </p:nvSpPr>
          <p:spPr bwMode="auto">
            <a:xfrm>
              <a:off x="2277" y="2040"/>
              <a:ext cx="1022" cy="538"/>
            </a:xfrm>
            <a:prstGeom prst="rect">
              <a:avLst/>
            </a:prstGeom>
            <a:solidFill>
              <a:schemeClr val="bg1"/>
            </a:solidFill>
            <a:ln w="25400">
              <a:solidFill>
                <a:srgbClr val="000000"/>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74775" name="Rectangle 8">
              <a:extLst>
                <a:ext uri="{FF2B5EF4-FFF2-40B4-BE49-F238E27FC236}">
                  <a16:creationId xmlns:a16="http://schemas.microsoft.com/office/drawing/2014/main" id="{0063928B-8974-4B3D-ACE4-BCFDA2F5572A}"/>
                </a:ext>
              </a:extLst>
            </p:cNvPr>
            <p:cNvSpPr>
              <a:spLocks noChangeArrowheads="1"/>
            </p:cNvSpPr>
            <p:nvPr/>
          </p:nvSpPr>
          <p:spPr bwMode="auto">
            <a:xfrm>
              <a:off x="2579" y="2065"/>
              <a:ext cx="452" cy="2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7" tIns="46037" rIns="90487" bIns="46037">
              <a:spAutoFit/>
            </a:bodyPr>
            <a:lstStyle>
              <a:lvl1pPr defTabSz="904875">
                <a:defRPr sz="2400" b="1">
                  <a:solidFill>
                    <a:srgbClr val="FF0000"/>
                  </a:solidFill>
                  <a:latin typeface="Helvetica" panose="020B0604020202020204" pitchFamily="34" charset="0"/>
                  <a:ea typeface="MS PGothic" panose="020B0600070205080204" pitchFamily="34" charset="-128"/>
                </a:defRPr>
              </a:lvl1pPr>
              <a:lvl2pPr marL="37931725" indent="-37474525" defTabSz="904875">
                <a:defRPr sz="2400" b="1">
                  <a:solidFill>
                    <a:srgbClr val="FF0000"/>
                  </a:solidFill>
                  <a:latin typeface="Helvetica" panose="020B0604020202020204" pitchFamily="34" charset="0"/>
                  <a:ea typeface="MS PGothic" panose="020B0600070205080204" pitchFamily="34" charset="-128"/>
                </a:defRPr>
              </a:lvl2pPr>
              <a:lvl3pPr marL="1143000" indent="-228600" defTabSz="904875">
                <a:defRPr sz="2400" b="1">
                  <a:solidFill>
                    <a:srgbClr val="FF0000"/>
                  </a:solidFill>
                  <a:latin typeface="Helvetica" panose="020B0604020202020204" pitchFamily="34" charset="0"/>
                  <a:ea typeface="MS PGothic" panose="020B0600070205080204" pitchFamily="34" charset="-128"/>
                </a:defRPr>
              </a:lvl3pPr>
              <a:lvl4pPr marL="1600200" indent="-228600" defTabSz="904875">
                <a:defRPr sz="2400" b="1">
                  <a:solidFill>
                    <a:srgbClr val="FF0000"/>
                  </a:solidFill>
                  <a:latin typeface="Helvetica" panose="020B0604020202020204" pitchFamily="34" charset="0"/>
                  <a:ea typeface="MS PGothic" panose="020B0600070205080204" pitchFamily="34" charset="-128"/>
                </a:defRPr>
              </a:lvl4pPr>
              <a:lvl5pPr marL="2057400" indent="-228600" defTabSz="904875">
                <a:defRPr sz="2400" b="1">
                  <a:solidFill>
                    <a:srgbClr val="FF0000"/>
                  </a:solidFill>
                  <a:latin typeface="Helvetica" panose="020B0604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000000"/>
                  </a:solidFill>
                </a:rPr>
                <a:t>CPU</a:t>
              </a:r>
            </a:p>
          </p:txBody>
        </p:sp>
        <p:sp>
          <p:nvSpPr>
            <p:cNvPr id="74776" name="Rectangle 9">
              <a:extLst>
                <a:ext uri="{FF2B5EF4-FFF2-40B4-BE49-F238E27FC236}">
                  <a16:creationId xmlns:a16="http://schemas.microsoft.com/office/drawing/2014/main" id="{4DC99A6B-A416-4ED4-B9D8-0E27BED39A2B}"/>
                </a:ext>
              </a:extLst>
            </p:cNvPr>
            <p:cNvSpPr>
              <a:spLocks noChangeArrowheads="1"/>
            </p:cNvSpPr>
            <p:nvPr/>
          </p:nvSpPr>
          <p:spPr bwMode="auto">
            <a:xfrm>
              <a:off x="3751" y="2040"/>
              <a:ext cx="1016" cy="538"/>
            </a:xfrm>
            <a:prstGeom prst="rect">
              <a:avLst/>
            </a:prstGeom>
            <a:solidFill>
              <a:schemeClr val="bg1"/>
            </a:solidFill>
            <a:ln w="25400">
              <a:solidFill>
                <a:srgbClr val="000000"/>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74777" name="Rectangle 10">
              <a:extLst>
                <a:ext uri="{FF2B5EF4-FFF2-40B4-BE49-F238E27FC236}">
                  <a16:creationId xmlns:a16="http://schemas.microsoft.com/office/drawing/2014/main" id="{65970D96-9E0C-4AB1-A7B4-D93DBB757879}"/>
                </a:ext>
              </a:extLst>
            </p:cNvPr>
            <p:cNvSpPr>
              <a:spLocks noChangeArrowheads="1"/>
            </p:cNvSpPr>
            <p:nvPr/>
          </p:nvSpPr>
          <p:spPr bwMode="auto">
            <a:xfrm>
              <a:off x="3853" y="2096"/>
              <a:ext cx="728" cy="2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7" tIns="46037" rIns="90487" bIns="46037">
              <a:spAutoFit/>
            </a:bodyPr>
            <a:lstStyle>
              <a:lvl1pPr defTabSz="904875">
                <a:defRPr sz="2400" b="1">
                  <a:solidFill>
                    <a:srgbClr val="FF0000"/>
                  </a:solidFill>
                  <a:latin typeface="Helvetica" panose="020B0604020202020204" pitchFamily="34" charset="0"/>
                  <a:ea typeface="MS PGothic" panose="020B0600070205080204" pitchFamily="34" charset="-128"/>
                </a:defRPr>
              </a:lvl1pPr>
              <a:lvl2pPr marL="37931725" indent="-37474525" defTabSz="904875">
                <a:defRPr sz="2400" b="1">
                  <a:solidFill>
                    <a:srgbClr val="FF0000"/>
                  </a:solidFill>
                  <a:latin typeface="Helvetica" panose="020B0604020202020204" pitchFamily="34" charset="0"/>
                  <a:ea typeface="MS PGothic" panose="020B0600070205080204" pitchFamily="34" charset="-128"/>
                </a:defRPr>
              </a:lvl2pPr>
              <a:lvl3pPr marL="1143000" indent="-228600" defTabSz="904875">
                <a:defRPr sz="2400" b="1">
                  <a:solidFill>
                    <a:srgbClr val="FF0000"/>
                  </a:solidFill>
                  <a:latin typeface="Helvetica" panose="020B0604020202020204" pitchFamily="34" charset="0"/>
                  <a:ea typeface="MS PGothic" panose="020B0600070205080204" pitchFamily="34" charset="-128"/>
                </a:defRPr>
              </a:lvl3pPr>
              <a:lvl4pPr marL="1600200" indent="-228600" defTabSz="904875">
                <a:defRPr sz="2400" b="1">
                  <a:solidFill>
                    <a:srgbClr val="FF0000"/>
                  </a:solidFill>
                  <a:latin typeface="Helvetica" panose="020B0604020202020204" pitchFamily="34" charset="0"/>
                  <a:ea typeface="MS PGothic" panose="020B0600070205080204" pitchFamily="34" charset="-128"/>
                </a:defRPr>
              </a:lvl4pPr>
              <a:lvl5pPr marL="2057400" indent="-228600" defTabSz="904875">
                <a:defRPr sz="2400" b="1">
                  <a:solidFill>
                    <a:srgbClr val="FF0000"/>
                  </a:solidFill>
                  <a:latin typeface="Helvetica" panose="020B0604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000000"/>
                  </a:solidFill>
                </a:rPr>
                <a:t>Memory</a:t>
              </a:r>
            </a:p>
          </p:txBody>
        </p:sp>
        <p:sp>
          <p:nvSpPr>
            <p:cNvPr id="74778" name="Line 11">
              <a:extLst>
                <a:ext uri="{FF2B5EF4-FFF2-40B4-BE49-F238E27FC236}">
                  <a16:creationId xmlns:a16="http://schemas.microsoft.com/office/drawing/2014/main" id="{867DAAFC-F216-4638-9D47-A3DB1320956F}"/>
                </a:ext>
              </a:extLst>
            </p:cNvPr>
            <p:cNvSpPr>
              <a:spLocks noChangeShapeType="1"/>
            </p:cNvSpPr>
            <p:nvPr/>
          </p:nvSpPr>
          <p:spPr bwMode="auto">
            <a:xfrm>
              <a:off x="1274" y="1781"/>
              <a:ext cx="28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779" name="Line 12">
              <a:extLst>
                <a:ext uri="{FF2B5EF4-FFF2-40B4-BE49-F238E27FC236}">
                  <a16:creationId xmlns:a16="http://schemas.microsoft.com/office/drawing/2014/main" id="{1F8784F7-1A6A-48EC-B516-6420A2676C09}"/>
                </a:ext>
              </a:extLst>
            </p:cNvPr>
            <p:cNvSpPr>
              <a:spLocks noChangeShapeType="1"/>
            </p:cNvSpPr>
            <p:nvPr/>
          </p:nvSpPr>
          <p:spPr bwMode="auto">
            <a:xfrm>
              <a:off x="4158" y="1785"/>
              <a:ext cx="0" cy="22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780" name="Line 13">
              <a:extLst>
                <a:ext uri="{FF2B5EF4-FFF2-40B4-BE49-F238E27FC236}">
                  <a16:creationId xmlns:a16="http://schemas.microsoft.com/office/drawing/2014/main" id="{63721FDA-37CB-405F-8837-3E2AB4587800}"/>
                </a:ext>
              </a:extLst>
            </p:cNvPr>
            <p:cNvSpPr>
              <a:spLocks noChangeShapeType="1"/>
            </p:cNvSpPr>
            <p:nvPr/>
          </p:nvSpPr>
          <p:spPr bwMode="auto">
            <a:xfrm>
              <a:off x="1270" y="1785"/>
              <a:ext cx="0" cy="2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4755" name="Rectangle 14">
            <a:extLst>
              <a:ext uri="{FF2B5EF4-FFF2-40B4-BE49-F238E27FC236}">
                <a16:creationId xmlns:a16="http://schemas.microsoft.com/office/drawing/2014/main" id="{26710E4B-B551-418E-B242-8DCFF7E47E0D}"/>
              </a:ext>
            </a:extLst>
          </p:cNvPr>
          <p:cNvSpPr>
            <a:spLocks noGrp="1" noChangeArrowheads="1"/>
          </p:cNvSpPr>
          <p:nvPr>
            <p:ph type="title"/>
          </p:nvPr>
        </p:nvSpPr>
        <p:spPr>
          <a:noFill/>
        </p:spPr>
        <p:txBody>
          <a:bodyPr/>
          <a:lstStyle/>
          <a:p>
            <a:r>
              <a:rPr lang="en-US" altLang="en-US" sz="3400"/>
              <a:t>Part-of Hierarchy (Aggregation)</a:t>
            </a:r>
          </a:p>
        </p:txBody>
      </p:sp>
      <p:sp>
        <p:nvSpPr>
          <p:cNvPr id="74756" name="Rectangle 15">
            <a:extLst>
              <a:ext uri="{FF2B5EF4-FFF2-40B4-BE49-F238E27FC236}">
                <a16:creationId xmlns:a16="http://schemas.microsoft.com/office/drawing/2014/main" id="{B3199A23-20E3-43FD-B3AC-870DAEB4CF29}"/>
              </a:ext>
            </a:extLst>
          </p:cNvPr>
          <p:cNvSpPr>
            <a:spLocks noChangeArrowheads="1"/>
          </p:cNvSpPr>
          <p:nvPr/>
        </p:nvSpPr>
        <p:spPr bwMode="auto">
          <a:xfrm>
            <a:off x="3749675" y="1206500"/>
            <a:ext cx="1638300" cy="855663"/>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74757" name="Rectangle 16">
            <a:extLst>
              <a:ext uri="{FF2B5EF4-FFF2-40B4-BE49-F238E27FC236}">
                <a16:creationId xmlns:a16="http://schemas.microsoft.com/office/drawing/2014/main" id="{78FA0F84-9707-45F7-B839-DA91FBFEB2AE}"/>
              </a:ext>
            </a:extLst>
          </p:cNvPr>
          <p:cNvSpPr>
            <a:spLocks noChangeArrowheads="1"/>
          </p:cNvSpPr>
          <p:nvPr/>
        </p:nvSpPr>
        <p:spPr bwMode="auto">
          <a:xfrm>
            <a:off x="3819525" y="1262063"/>
            <a:ext cx="1381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6037" rIns="90487" bIns="46037">
            <a:spAutoFit/>
          </a:bodyPr>
          <a:lstStyle>
            <a:lvl1pPr defTabSz="904875">
              <a:defRPr sz="2400" b="1">
                <a:solidFill>
                  <a:srgbClr val="FF0000"/>
                </a:solidFill>
                <a:latin typeface="Helvetica" panose="020B0604020202020204" pitchFamily="34" charset="0"/>
                <a:ea typeface="MS PGothic" panose="020B0600070205080204" pitchFamily="34" charset="-128"/>
              </a:defRPr>
            </a:lvl1pPr>
            <a:lvl2pPr marL="37931725" indent="-37474525" defTabSz="904875">
              <a:defRPr sz="2400" b="1">
                <a:solidFill>
                  <a:srgbClr val="FF0000"/>
                </a:solidFill>
                <a:latin typeface="Helvetica" panose="020B0604020202020204" pitchFamily="34" charset="0"/>
                <a:ea typeface="MS PGothic" panose="020B0600070205080204" pitchFamily="34" charset="-128"/>
              </a:defRPr>
            </a:lvl2pPr>
            <a:lvl3pPr marL="1143000" indent="-228600" defTabSz="904875">
              <a:defRPr sz="2400" b="1">
                <a:solidFill>
                  <a:srgbClr val="FF0000"/>
                </a:solidFill>
                <a:latin typeface="Helvetica" panose="020B0604020202020204" pitchFamily="34" charset="0"/>
                <a:ea typeface="MS PGothic" panose="020B0600070205080204" pitchFamily="34" charset="-128"/>
              </a:defRPr>
            </a:lvl3pPr>
            <a:lvl4pPr marL="1600200" indent="-228600" defTabSz="904875">
              <a:defRPr sz="2400" b="1">
                <a:solidFill>
                  <a:srgbClr val="FF0000"/>
                </a:solidFill>
                <a:latin typeface="Helvetica" panose="020B0604020202020204" pitchFamily="34" charset="0"/>
                <a:ea typeface="MS PGothic" panose="020B0600070205080204" pitchFamily="34" charset="-128"/>
              </a:defRPr>
            </a:lvl4pPr>
            <a:lvl5pPr marL="2057400" indent="-228600" defTabSz="904875">
              <a:defRPr sz="2400" b="1">
                <a:solidFill>
                  <a:srgbClr val="FF0000"/>
                </a:solidFill>
                <a:latin typeface="Helvetica" panose="020B0604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000000"/>
                </a:solidFill>
              </a:rPr>
              <a:t>Computer</a:t>
            </a:r>
          </a:p>
        </p:txBody>
      </p:sp>
      <p:grpSp>
        <p:nvGrpSpPr>
          <p:cNvPr id="74758" name="Group 17">
            <a:extLst>
              <a:ext uri="{FF2B5EF4-FFF2-40B4-BE49-F238E27FC236}">
                <a16:creationId xmlns:a16="http://schemas.microsoft.com/office/drawing/2014/main" id="{AA4E763C-CE8F-468E-AD10-38A2A9F31DB6}"/>
              </a:ext>
            </a:extLst>
          </p:cNvPr>
          <p:cNvGrpSpPr>
            <a:grpSpLocks/>
          </p:cNvGrpSpPr>
          <p:nvPr/>
        </p:nvGrpSpPr>
        <p:grpSpPr bwMode="auto">
          <a:xfrm>
            <a:off x="1160463" y="4108450"/>
            <a:ext cx="6338887" cy="2216150"/>
            <a:chOff x="731" y="2588"/>
            <a:chExt cx="3993" cy="1396"/>
          </a:xfrm>
        </p:grpSpPr>
        <p:sp>
          <p:nvSpPr>
            <p:cNvPr id="74759" name="AutoShape 18">
              <a:extLst>
                <a:ext uri="{FF2B5EF4-FFF2-40B4-BE49-F238E27FC236}">
                  <a16:creationId xmlns:a16="http://schemas.microsoft.com/office/drawing/2014/main" id="{53897258-F9F7-43DA-A01A-3136A5906942}"/>
                </a:ext>
              </a:extLst>
            </p:cNvPr>
            <p:cNvSpPr>
              <a:spLocks noChangeArrowheads="1"/>
            </p:cNvSpPr>
            <p:nvPr/>
          </p:nvSpPr>
          <p:spPr bwMode="auto">
            <a:xfrm>
              <a:off x="2763" y="2588"/>
              <a:ext cx="86" cy="87"/>
            </a:xfrm>
            <a:prstGeom prst="diamond">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de-DE" altLang="en-US" sz="1800">
                <a:solidFill>
                  <a:srgbClr val="FC0128"/>
                </a:solidFill>
                <a:latin typeface="Palatino"/>
              </a:endParaRPr>
            </a:p>
          </p:txBody>
        </p:sp>
        <p:sp>
          <p:nvSpPr>
            <p:cNvPr id="74760" name="Line 19">
              <a:extLst>
                <a:ext uri="{FF2B5EF4-FFF2-40B4-BE49-F238E27FC236}">
                  <a16:creationId xmlns:a16="http://schemas.microsoft.com/office/drawing/2014/main" id="{44D3839B-703D-4A32-AA3D-146398DC8938}"/>
                </a:ext>
              </a:extLst>
            </p:cNvPr>
            <p:cNvSpPr>
              <a:spLocks noChangeShapeType="1"/>
            </p:cNvSpPr>
            <p:nvPr/>
          </p:nvSpPr>
          <p:spPr bwMode="auto">
            <a:xfrm>
              <a:off x="2806" y="2683"/>
              <a:ext cx="0" cy="64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761" name="Rectangle 20">
              <a:extLst>
                <a:ext uri="{FF2B5EF4-FFF2-40B4-BE49-F238E27FC236}">
                  <a16:creationId xmlns:a16="http://schemas.microsoft.com/office/drawing/2014/main" id="{FD75ACC4-09CE-48DB-89BA-9EC607589B1A}"/>
                </a:ext>
              </a:extLst>
            </p:cNvPr>
            <p:cNvSpPr>
              <a:spLocks noChangeArrowheads="1"/>
            </p:cNvSpPr>
            <p:nvPr/>
          </p:nvSpPr>
          <p:spPr bwMode="auto">
            <a:xfrm>
              <a:off x="731" y="3325"/>
              <a:ext cx="1011" cy="539"/>
            </a:xfrm>
            <a:prstGeom prst="rect">
              <a:avLst/>
            </a:prstGeom>
            <a:solidFill>
              <a:schemeClr val="bg1"/>
            </a:solidFill>
            <a:ln w="25400">
              <a:solidFill>
                <a:srgbClr val="000000"/>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74762" name="Rectangle 21">
              <a:extLst>
                <a:ext uri="{FF2B5EF4-FFF2-40B4-BE49-F238E27FC236}">
                  <a16:creationId xmlns:a16="http://schemas.microsoft.com/office/drawing/2014/main" id="{8FA94F1F-DFC4-41AF-96D9-25FA7C90B9B8}"/>
                </a:ext>
              </a:extLst>
            </p:cNvPr>
            <p:cNvSpPr>
              <a:spLocks noChangeArrowheads="1"/>
            </p:cNvSpPr>
            <p:nvPr/>
          </p:nvSpPr>
          <p:spPr bwMode="auto">
            <a:xfrm>
              <a:off x="1027" y="3349"/>
              <a:ext cx="594" cy="2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7" tIns="46037" rIns="90487" bIns="46037">
              <a:spAutoFit/>
            </a:bodyPr>
            <a:lstStyle>
              <a:lvl1pPr defTabSz="904875">
                <a:defRPr sz="2400" b="1">
                  <a:solidFill>
                    <a:srgbClr val="FF0000"/>
                  </a:solidFill>
                  <a:latin typeface="Helvetica" panose="020B0604020202020204" pitchFamily="34" charset="0"/>
                  <a:ea typeface="MS PGothic" panose="020B0600070205080204" pitchFamily="34" charset="-128"/>
                </a:defRPr>
              </a:lvl1pPr>
              <a:lvl2pPr marL="37931725" indent="-37474525" defTabSz="904875">
                <a:defRPr sz="2400" b="1">
                  <a:solidFill>
                    <a:srgbClr val="FF0000"/>
                  </a:solidFill>
                  <a:latin typeface="Helvetica" panose="020B0604020202020204" pitchFamily="34" charset="0"/>
                  <a:ea typeface="MS PGothic" panose="020B0600070205080204" pitchFamily="34" charset="-128"/>
                </a:defRPr>
              </a:lvl2pPr>
              <a:lvl3pPr marL="1143000" indent="-228600" defTabSz="904875">
                <a:defRPr sz="2400" b="1">
                  <a:solidFill>
                    <a:srgbClr val="FF0000"/>
                  </a:solidFill>
                  <a:latin typeface="Helvetica" panose="020B0604020202020204" pitchFamily="34" charset="0"/>
                  <a:ea typeface="MS PGothic" panose="020B0600070205080204" pitchFamily="34" charset="-128"/>
                </a:defRPr>
              </a:lvl3pPr>
              <a:lvl4pPr marL="1600200" indent="-228600" defTabSz="904875">
                <a:defRPr sz="2400" b="1">
                  <a:solidFill>
                    <a:srgbClr val="FF0000"/>
                  </a:solidFill>
                  <a:latin typeface="Helvetica" panose="020B0604020202020204" pitchFamily="34" charset="0"/>
                  <a:ea typeface="MS PGothic" panose="020B0600070205080204" pitchFamily="34" charset="-128"/>
                </a:defRPr>
              </a:lvl4pPr>
              <a:lvl5pPr marL="2057400" indent="-228600" defTabSz="904875">
                <a:defRPr sz="2400" b="1">
                  <a:solidFill>
                    <a:srgbClr val="FF0000"/>
                  </a:solidFill>
                  <a:latin typeface="Helvetica" panose="020B0604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000000"/>
                  </a:solidFill>
                </a:rPr>
                <a:t>Cache</a:t>
              </a:r>
            </a:p>
          </p:txBody>
        </p:sp>
        <p:sp>
          <p:nvSpPr>
            <p:cNvPr id="74763" name="Rectangle 22">
              <a:extLst>
                <a:ext uri="{FF2B5EF4-FFF2-40B4-BE49-F238E27FC236}">
                  <a16:creationId xmlns:a16="http://schemas.microsoft.com/office/drawing/2014/main" id="{0C835BE3-142B-4E98-9119-57641957B514}"/>
                </a:ext>
              </a:extLst>
            </p:cNvPr>
            <p:cNvSpPr>
              <a:spLocks noChangeArrowheads="1"/>
            </p:cNvSpPr>
            <p:nvPr/>
          </p:nvSpPr>
          <p:spPr bwMode="auto">
            <a:xfrm>
              <a:off x="2235" y="3325"/>
              <a:ext cx="1022" cy="539"/>
            </a:xfrm>
            <a:prstGeom prst="rect">
              <a:avLst/>
            </a:prstGeom>
            <a:solidFill>
              <a:schemeClr val="bg1"/>
            </a:solidFill>
            <a:ln w="25400">
              <a:solidFill>
                <a:srgbClr val="000000"/>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74764" name="Rectangle 23">
              <a:extLst>
                <a:ext uri="{FF2B5EF4-FFF2-40B4-BE49-F238E27FC236}">
                  <a16:creationId xmlns:a16="http://schemas.microsoft.com/office/drawing/2014/main" id="{288FD9A6-A9A0-44C3-A6B4-98F5C66C6996}"/>
                </a:ext>
              </a:extLst>
            </p:cNvPr>
            <p:cNvSpPr>
              <a:spLocks noChangeArrowheads="1"/>
            </p:cNvSpPr>
            <p:nvPr/>
          </p:nvSpPr>
          <p:spPr bwMode="auto">
            <a:xfrm>
              <a:off x="2600" y="3360"/>
              <a:ext cx="443" cy="2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7" tIns="46037" rIns="90487" bIns="46037">
              <a:spAutoFit/>
            </a:bodyPr>
            <a:lstStyle>
              <a:lvl1pPr defTabSz="904875">
                <a:defRPr sz="2400" b="1">
                  <a:solidFill>
                    <a:srgbClr val="FF0000"/>
                  </a:solidFill>
                  <a:latin typeface="Helvetica" panose="020B0604020202020204" pitchFamily="34" charset="0"/>
                  <a:ea typeface="MS PGothic" panose="020B0600070205080204" pitchFamily="34" charset="-128"/>
                </a:defRPr>
              </a:lvl1pPr>
              <a:lvl2pPr marL="37931725" indent="-37474525" defTabSz="904875">
                <a:defRPr sz="2400" b="1">
                  <a:solidFill>
                    <a:srgbClr val="FF0000"/>
                  </a:solidFill>
                  <a:latin typeface="Helvetica" panose="020B0604020202020204" pitchFamily="34" charset="0"/>
                  <a:ea typeface="MS PGothic" panose="020B0600070205080204" pitchFamily="34" charset="-128"/>
                </a:defRPr>
              </a:lvl2pPr>
              <a:lvl3pPr marL="1143000" indent="-228600" defTabSz="904875">
                <a:defRPr sz="2400" b="1">
                  <a:solidFill>
                    <a:srgbClr val="FF0000"/>
                  </a:solidFill>
                  <a:latin typeface="Helvetica" panose="020B0604020202020204" pitchFamily="34" charset="0"/>
                  <a:ea typeface="MS PGothic" panose="020B0600070205080204" pitchFamily="34" charset="-128"/>
                </a:defRPr>
              </a:lvl3pPr>
              <a:lvl4pPr marL="1600200" indent="-228600" defTabSz="904875">
                <a:defRPr sz="2400" b="1">
                  <a:solidFill>
                    <a:srgbClr val="FF0000"/>
                  </a:solidFill>
                  <a:latin typeface="Helvetica" panose="020B0604020202020204" pitchFamily="34" charset="0"/>
                  <a:ea typeface="MS PGothic" panose="020B0600070205080204" pitchFamily="34" charset="-128"/>
                </a:defRPr>
              </a:lvl4pPr>
              <a:lvl5pPr marL="2057400" indent="-228600" defTabSz="904875">
                <a:defRPr sz="2400" b="1">
                  <a:solidFill>
                    <a:srgbClr val="FF0000"/>
                  </a:solidFill>
                  <a:latin typeface="Helvetica" panose="020B0604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000000"/>
                  </a:solidFill>
                </a:rPr>
                <a:t>ALU</a:t>
              </a:r>
            </a:p>
          </p:txBody>
        </p:sp>
        <p:sp>
          <p:nvSpPr>
            <p:cNvPr id="74765" name="Rectangle 24">
              <a:extLst>
                <a:ext uri="{FF2B5EF4-FFF2-40B4-BE49-F238E27FC236}">
                  <a16:creationId xmlns:a16="http://schemas.microsoft.com/office/drawing/2014/main" id="{E94649C9-E898-4D5B-82C6-D0F85655D476}"/>
                </a:ext>
              </a:extLst>
            </p:cNvPr>
            <p:cNvSpPr>
              <a:spLocks noChangeArrowheads="1"/>
            </p:cNvSpPr>
            <p:nvPr/>
          </p:nvSpPr>
          <p:spPr bwMode="auto">
            <a:xfrm>
              <a:off x="3709" y="3325"/>
              <a:ext cx="1015" cy="659"/>
            </a:xfrm>
            <a:prstGeom prst="rect">
              <a:avLst/>
            </a:prstGeom>
            <a:solidFill>
              <a:schemeClr val="bg1"/>
            </a:solidFill>
            <a:ln w="25400">
              <a:solidFill>
                <a:srgbClr val="000000"/>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74766" name="Rectangle 25">
              <a:extLst>
                <a:ext uri="{FF2B5EF4-FFF2-40B4-BE49-F238E27FC236}">
                  <a16:creationId xmlns:a16="http://schemas.microsoft.com/office/drawing/2014/main" id="{F25EE413-8B91-4F6B-8DAF-263CAF0580E8}"/>
                </a:ext>
              </a:extLst>
            </p:cNvPr>
            <p:cNvSpPr>
              <a:spLocks noChangeArrowheads="1"/>
            </p:cNvSpPr>
            <p:nvPr/>
          </p:nvSpPr>
          <p:spPr bwMode="auto">
            <a:xfrm>
              <a:off x="3769" y="3381"/>
              <a:ext cx="772" cy="44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7" tIns="46037" rIns="90487" bIns="46037">
              <a:spAutoFit/>
            </a:bodyPr>
            <a:lstStyle>
              <a:lvl1pPr defTabSz="904875">
                <a:defRPr sz="2400" b="1">
                  <a:solidFill>
                    <a:srgbClr val="FF0000"/>
                  </a:solidFill>
                  <a:latin typeface="Helvetica" panose="020B0604020202020204" pitchFamily="34" charset="0"/>
                  <a:ea typeface="MS PGothic" panose="020B0600070205080204" pitchFamily="34" charset="-128"/>
                </a:defRPr>
              </a:lvl1pPr>
              <a:lvl2pPr marL="37931725" indent="-37474525" defTabSz="904875">
                <a:defRPr sz="2400" b="1">
                  <a:solidFill>
                    <a:srgbClr val="FF0000"/>
                  </a:solidFill>
                  <a:latin typeface="Helvetica" panose="020B0604020202020204" pitchFamily="34" charset="0"/>
                  <a:ea typeface="MS PGothic" panose="020B0600070205080204" pitchFamily="34" charset="-128"/>
                </a:defRPr>
              </a:lvl2pPr>
              <a:lvl3pPr marL="1143000" indent="-228600" defTabSz="904875">
                <a:defRPr sz="2400" b="1">
                  <a:solidFill>
                    <a:srgbClr val="FF0000"/>
                  </a:solidFill>
                  <a:latin typeface="Helvetica" panose="020B0604020202020204" pitchFamily="34" charset="0"/>
                  <a:ea typeface="MS PGothic" panose="020B0600070205080204" pitchFamily="34" charset="-128"/>
                </a:defRPr>
              </a:lvl3pPr>
              <a:lvl4pPr marL="1600200" indent="-228600" defTabSz="904875">
                <a:defRPr sz="2400" b="1">
                  <a:solidFill>
                    <a:srgbClr val="FF0000"/>
                  </a:solidFill>
                  <a:latin typeface="Helvetica" panose="020B0604020202020204" pitchFamily="34" charset="0"/>
                  <a:ea typeface="MS PGothic" panose="020B0600070205080204" pitchFamily="34" charset="-128"/>
                </a:defRPr>
              </a:lvl4pPr>
              <a:lvl5pPr marL="2057400" indent="-228600" defTabSz="904875">
                <a:defRPr sz="2400" b="1">
                  <a:solidFill>
                    <a:srgbClr val="FF0000"/>
                  </a:solidFill>
                  <a:latin typeface="Helvetica" panose="020B0604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000000"/>
                  </a:solidFill>
                </a:rPr>
                <a:t>Program</a:t>
              </a:r>
            </a:p>
            <a:p>
              <a:r>
                <a:rPr lang="en-US" altLang="en-US" sz="2000">
                  <a:solidFill>
                    <a:srgbClr val="000000"/>
                  </a:solidFill>
                </a:rPr>
                <a:t> Counter</a:t>
              </a:r>
            </a:p>
          </p:txBody>
        </p:sp>
        <p:sp>
          <p:nvSpPr>
            <p:cNvPr id="74767" name="Line 26">
              <a:extLst>
                <a:ext uri="{FF2B5EF4-FFF2-40B4-BE49-F238E27FC236}">
                  <a16:creationId xmlns:a16="http://schemas.microsoft.com/office/drawing/2014/main" id="{7554EDA9-AFFD-4EED-8D86-5C6778E946DE}"/>
                </a:ext>
              </a:extLst>
            </p:cNvPr>
            <p:cNvSpPr>
              <a:spLocks noChangeShapeType="1"/>
            </p:cNvSpPr>
            <p:nvPr/>
          </p:nvSpPr>
          <p:spPr bwMode="auto">
            <a:xfrm>
              <a:off x="1232" y="3066"/>
              <a:ext cx="28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768" name="Line 27">
              <a:extLst>
                <a:ext uri="{FF2B5EF4-FFF2-40B4-BE49-F238E27FC236}">
                  <a16:creationId xmlns:a16="http://schemas.microsoft.com/office/drawing/2014/main" id="{B8DA24C5-0BEB-47B3-87C9-8706605B81B0}"/>
                </a:ext>
              </a:extLst>
            </p:cNvPr>
            <p:cNvSpPr>
              <a:spLocks noChangeShapeType="1"/>
            </p:cNvSpPr>
            <p:nvPr/>
          </p:nvSpPr>
          <p:spPr bwMode="auto">
            <a:xfrm>
              <a:off x="4116" y="3070"/>
              <a:ext cx="0" cy="22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769" name="Line 28">
              <a:extLst>
                <a:ext uri="{FF2B5EF4-FFF2-40B4-BE49-F238E27FC236}">
                  <a16:creationId xmlns:a16="http://schemas.microsoft.com/office/drawing/2014/main" id="{E824FB73-2D0C-4E45-890B-41A35BEB52D3}"/>
                </a:ext>
              </a:extLst>
            </p:cNvPr>
            <p:cNvSpPr>
              <a:spLocks noChangeShapeType="1"/>
            </p:cNvSpPr>
            <p:nvPr/>
          </p:nvSpPr>
          <p:spPr bwMode="auto">
            <a:xfrm>
              <a:off x="1228" y="3070"/>
              <a:ext cx="0" cy="2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295EA5AA-C482-4558-BEB1-DF560EBDF1D7}"/>
              </a:ext>
            </a:extLst>
          </p:cNvPr>
          <p:cNvSpPr>
            <a:spLocks noGrp="1" noChangeArrowheads="1"/>
          </p:cNvSpPr>
          <p:nvPr>
            <p:ph type="title"/>
          </p:nvPr>
        </p:nvSpPr>
        <p:spPr>
          <a:noFill/>
        </p:spPr>
        <p:txBody>
          <a:bodyPr/>
          <a:lstStyle/>
          <a:p>
            <a:r>
              <a:rPr lang="en-US" altLang="en-US" sz="3400"/>
              <a:t>Is-Kind-of Hierarchy (Taxonomy)</a:t>
            </a:r>
          </a:p>
        </p:txBody>
      </p:sp>
      <p:sp>
        <p:nvSpPr>
          <p:cNvPr id="76803" name="Rectangle 4">
            <a:extLst>
              <a:ext uri="{FF2B5EF4-FFF2-40B4-BE49-F238E27FC236}">
                <a16:creationId xmlns:a16="http://schemas.microsoft.com/office/drawing/2014/main" id="{855CBFB0-E2E7-41D4-8F3C-5391C0CD1FF2}"/>
              </a:ext>
            </a:extLst>
          </p:cNvPr>
          <p:cNvSpPr>
            <a:spLocks noChangeArrowheads="1"/>
          </p:cNvSpPr>
          <p:nvPr/>
        </p:nvSpPr>
        <p:spPr bwMode="auto">
          <a:xfrm>
            <a:off x="4119563" y="1582738"/>
            <a:ext cx="525462" cy="54451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76804" name="Rectangle 5">
            <a:extLst>
              <a:ext uri="{FF2B5EF4-FFF2-40B4-BE49-F238E27FC236}">
                <a16:creationId xmlns:a16="http://schemas.microsoft.com/office/drawing/2014/main" id="{39EB76E6-B228-4A7C-A27A-3B32C2906E76}"/>
              </a:ext>
            </a:extLst>
          </p:cNvPr>
          <p:cNvSpPr>
            <a:spLocks noChangeArrowheads="1"/>
          </p:cNvSpPr>
          <p:nvPr/>
        </p:nvSpPr>
        <p:spPr bwMode="auto">
          <a:xfrm>
            <a:off x="4135438" y="1630363"/>
            <a:ext cx="5064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6037" rIns="90487" bIns="46037">
            <a:spAutoFit/>
          </a:bodyPr>
          <a:lstStyle>
            <a:lvl1pPr defTabSz="904875">
              <a:defRPr sz="2400" b="1">
                <a:solidFill>
                  <a:srgbClr val="FF0000"/>
                </a:solidFill>
                <a:latin typeface="Helvetica" panose="020B0604020202020204" pitchFamily="34" charset="0"/>
                <a:ea typeface="MS PGothic" panose="020B0600070205080204" pitchFamily="34" charset="-128"/>
              </a:defRPr>
            </a:lvl1pPr>
            <a:lvl2pPr marL="37931725" indent="-37474525" defTabSz="904875">
              <a:defRPr sz="2400" b="1">
                <a:solidFill>
                  <a:srgbClr val="FF0000"/>
                </a:solidFill>
                <a:latin typeface="Helvetica" panose="020B0604020202020204" pitchFamily="34" charset="0"/>
                <a:ea typeface="MS PGothic" panose="020B0600070205080204" pitchFamily="34" charset="-128"/>
              </a:defRPr>
            </a:lvl2pPr>
            <a:lvl3pPr marL="1143000" indent="-228600" defTabSz="904875">
              <a:defRPr sz="2400" b="1">
                <a:solidFill>
                  <a:srgbClr val="FF0000"/>
                </a:solidFill>
                <a:latin typeface="Helvetica" panose="020B0604020202020204" pitchFamily="34" charset="0"/>
                <a:ea typeface="MS PGothic" panose="020B0600070205080204" pitchFamily="34" charset="-128"/>
              </a:defRPr>
            </a:lvl3pPr>
            <a:lvl4pPr marL="1600200" indent="-228600" defTabSz="904875">
              <a:defRPr sz="2400" b="1">
                <a:solidFill>
                  <a:srgbClr val="FF0000"/>
                </a:solidFill>
                <a:latin typeface="Helvetica" panose="020B0604020202020204" pitchFamily="34" charset="0"/>
                <a:ea typeface="MS PGothic" panose="020B0600070205080204" pitchFamily="34" charset="-128"/>
              </a:defRPr>
            </a:lvl4pPr>
            <a:lvl5pPr marL="2057400" indent="-228600" defTabSz="904875">
              <a:defRPr sz="2400" b="1">
                <a:solidFill>
                  <a:srgbClr val="FF0000"/>
                </a:solidFill>
                <a:latin typeface="Helvetica" panose="020B0604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400">
                <a:solidFill>
                  <a:srgbClr val="000000"/>
                </a:solidFill>
              </a:rPr>
              <a:t>Cell</a:t>
            </a:r>
          </a:p>
        </p:txBody>
      </p:sp>
      <p:sp>
        <p:nvSpPr>
          <p:cNvPr id="76805" name="Line 7">
            <a:extLst>
              <a:ext uri="{FF2B5EF4-FFF2-40B4-BE49-F238E27FC236}">
                <a16:creationId xmlns:a16="http://schemas.microsoft.com/office/drawing/2014/main" id="{A2D92528-A4C5-4C3E-B9F2-390570382902}"/>
              </a:ext>
            </a:extLst>
          </p:cNvPr>
          <p:cNvSpPr>
            <a:spLocks noChangeShapeType="1"/>
          </p:cNvSpPr>
          <p:nvPr/>
        </p:nvSpPr>
        <p:spPr bwMode="auto">
          <a:xfrm>
            <a:off x="4383088" y="2232025"/>
            <a:ext cx="0" cy="5889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06" name="AutoShape 8">
            <a:extLst>
              <a:ext uri="{FF2B5EF4-FFF2-40B4-BE49-F238E27FC236}">
                <a16:creationId xmlns:a16="http://schemas.microsoft.com/office/drawing/2014/main" id="{476E1396-9706-4357-A9A3-B1770C0553A3}"/>
              </a:ext>
            </a:extLst>
          </p:cNvPr>
          <p:cNvSpPr>
            <a:spLocks noChangeArrowheads="1"/>
          </p:cNvSpPr>
          <p:nvPr/>
        </p:nvSpPr>
        <p:spPr bwMode="auto">
          <a:xfrm>
            <a:off x="4249738" y="2109788"/>
            <a:ext cx="265112" cy="152400"/>
          </a:xfrm>
          <a:prstGeom prst="triangle">
            <a:avLst>
              <a:gd name="adj" fmla="val 49995"/>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nvGrpSpPr>
          <p:cNvPr id="76807" name="Group 9">
            <a:extLst>
              <a:ext uri="{FF2B5EF4-FFF2-40B4-BE49-F238E27FC236}">
                <a16:creationId xmlns:a16="http://schemas.microsoft.com/office/drawing/2014/main" id="{0B1E49C8-044F-42A5-AC68-C1C017982CD2}"/>
              </a:ext>
            </a:extLst>
          </p:cNvPr>
          <p:cNvGrpSpPr>
            <a:grpSpLocks/>
          </p:cNvGrpSpPr>
          <p:nvPr/>
        </p:nvGrpSpPr>
        <p:grpSpPr bwMode="auto">
          <a:xfrm>
            <a:off x="1668463" y="2820988"/>
            <a:ext cx="5775325" cy="1031875"/>
            <a:chOff x="1038" y="1796"/>
            <a:chExt cx="3638" cy="650"/>
          </a:xfrm>
        </p:grpSpPr>
        <p:sp>
          <p:nvSpPr>
            <p:cNvPr id="76839" name="Rectangle 10">
              <a:extLst>
                <a:ext uri="{FF2B5EF4-FFF2-40B4-BE49-F238E27FC236}">
                  <a16:creationId xmlns:a16="http://schemas.microsoft.com/office/drawing/2014/main" id="{78FE67B5-82EA-4E84-8D96-CBF9A8D16509}"/>
                </a:ext>
              </a:extLst>
            </p:cNvPr>
            <p:cNvSpPr>
              <a:spLocks noChangeArrowheads="1"/>
            </p:cNvSpPr>
            <p:nvPr/>
          </p:nvSpPr>
          <p:spPr bwMode="auto">
            <a:xfrm>
              <a:off x="1063" y="2091"/>
              <a:ext cx="662" cy="34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76840" name="Rectangle 11">
              <a:extLst>
                <a:ext uri="{FF2B5EF4-FFF2-40B4-BE49-F238E27FC236}">
                  <a16:creationId xmlns:a16="http://schemas.microsoft.com/office/drawing/2014/main" id="{BAD9A925-96CD-4CAC-B65C-EDC16F4497E7}"/>
                </a:ext>
              </a:extLst>
            </p:cNvPr>
            <p:cNvSpPr>
              <a:spLocks noChangeArrowheads="1"/>
            </p:cNvSpPr>
            <p:nvPr/>
          </p:nvSpPr>
          <p:spPr bwMode="auto">
            <a:xfrm>
              <a:off x="1038" y="2126"/>
              <a:ext cx="73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6037" rIns="90487" bIns="46037">
              <a:spAutoFit/>
            </a:bodyPr>
            <a:lstStyle>
              <a:lvl1pPr defTabSz="904875">
                <a:defRPr sz="2400" b="1">
                  <a:solidFill>
                    <a:srgbClr val="FF0000"/>
                  </a:solidFill>
                  <a:latin typeface="Helvetica" panose="020B0604020202020204" pitchFamily="34" charset="0"/>
                  <a:ea typeface="MS PGothic" panose="020B0600070205080204" pitchFamily="34" charset="-128"/>
                </a:defRPr>
              </a:lvl1pPr>
              <a:lvl2pPr marL="37931725" indent="-37474525" defTabSz="904875">
                <a:defRPr sz="2400" b="1">
                  <a:solidFill>
                    <a:srgbClr val="FF0000"/>
                  </a:solidFill>
                  <a:latin typeface="Helvetica" panose="020B0604020202020204" pitchFamily="34" charset="0"/>
                  <a:ea typeface="MS PGothic" panose="020B0600070205080204" pitchFamily="34" charset="-128"/>
                </a:defRPr>
              </a:lvl2pPr>
              <a:lvl3pPr marL="1143000" indent="-228600" defTabSz="904875">
                <a:defRPr sz="2400" b="1">
                  <a:solidFill>
                    <a:srgbClr val="FF0000"/>
                  </a:solidFill>
                  <a:latin typeface="Helvetica" panose="020B0604020202020204" pitchFamily="34" charset="0"/>
                  <a:ea typeface="MS PGothic" panose="020B0600070205080204" pitchFamily="34" charset="-128"/>
                </a:defRPr>
              </a:lvl3pPr>
              <a:lvl4pPr marL="1600200" indent="-228600" defTabSz="904875">
                <a:defRPr sz="2400" b="1">
                  <a:solidFill>
                    <a:srgbClr val="FF0000"/>
                  </a:solidFill>
                  <a:latin typeface="Helvetica" panose="020B0604020202020204" pitchFamily="34" charset="0"/>
                  <a:ea typeface="MS PGothic" panose="020B0600070205080204" pitchFamily="34" charset="-128"/>
                </a:defRPr>
              </a:lvl4pPr>
              <a:lvl5pPr marL="2057400" indent="-228600" defTabSz="904875">
                <a:defRPr sz="2400" b="1">
                  <a:solidFill>
                    <a:srgbClr val="FF0000"/>
                  </a:solidFill>
                  <a:latin typeface="Helvetica" panose="020B0604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400">
                  <a:solidFill>
                    <a:srgbClr val="000000"/>
                  </a:solidFill>
                </a:rPr>
                <a:t>Muscle Cell</a:t>
              </a:r>
            </a:p>
          </p:txBody>
        </p:sp>
        <p:sp>
          <p:nvSpPr>
            <p:cNvPr id="76841" name="Rectangle 12">
              <a:extLst>
                <a:ext uri="{FF2B5EF4-FFF2-40B4-BE49-F238E27FC236}">
                  <a16:creationId xmlns:a16="http://schemas.microsoft.com/office/drawing/2014/main" id="{4F5288BA-6F48-4DE4-AC4D-6EF2837C63BC}"/>
                </a:ext>
              </a:extLst>
            </p:cNvPr>
            <p:cNvSpPr>
              <a:spLocks noChangeArrowheads="1"/>
            </p:cNvSpPr>
            <p:nvPr/>
          </p:nvSpPr>
          <p:spPr bwMode="auto">
            <a:xfrm>
              <a:off x="2340" y="2104"/>
              <a:ext cx="575" cy="34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76842" name="Rectangle 13">
              <a:extLst>
                <a:ext uri="{FF2B5EF4-FFF2-40B4-BE49-F238E27FC236}">
                  <a16:creationId xmlns:a16="http://schemas.microsoft.com/office/drawing/2014/main" id="{BEB36BBB-880B-4F11-9288-6C7CC8C4CE74}"/>
                </a:ext>
              </a:extLst>
            </p:cNvPr>
            <p:cNvSpPr>
              <a:spLocks noChangeArrowheads="1"/>
            </p:cNvSpPr>
            <p:nvPr/>
          </p:nvSpPr>
          <p:spPr bwMode="auto">
            <a:xfrm>
              <a:off x="2304" y="2138"/>
              <a:ext cx="6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6037" rIns="90487" bIns="46037">
              <a:spAutoFit/>
            </a:bodyPr>
            <a:lstStyle>
              <a:lvl1pPr defTabSz="904875">
                <a:defRPr sz="2400" b="1">
                  <a:solidFill>
                    <a:srgbClr val="FF0000"/>
                  </a:solidFill>
                  <a:latin typeface="Helvetica" panose="020B0604020202020204" pitchFamily="34" charset="0"/>
                  <a:ea typeface="MS PGothic" panose="020B0600070205080204" pitchFamily="34" charset="-128"/>
                </a:defRPr>
              </a:lvl1pPr>
              <a:lvl2pPr marL="37931725" indent="-37474525" defTabSz="904875">
                <a:defRPr sz="2400" b="1">
                  <a:solidFill>
                    <a:srgbClr val="FF0000"/>
                  </a:solidFill>
                  <a:latin typeface="Helvetica" panose="020B0604020202020204" pitchFamily="34" charset="0"/>
                  <a:ea typeface="MS PGothic" panose="020B0600070205080204" pitchFamily="34" charset="-128"/>
                </a:defRPr>
              </a:lvl2pPr>
              <a:lvl3pPr marL="1143000" indent="-228600" defTabSz="904875">
                <a:defRPr sz="2400" b="1">
                  <a:solidFill>
                    <a:srgbClr val="FF0000"/>
                  </a:solidFill>
                  <a:latin typeface="Helvetica" panose="020B0604020202020204" pitchFamily="34" charset="0"/>
                  <a:ea typeface="MS PGothic" panose="020B0600070205080204" pitchFamily="34" charset="-128"/>
                </a:defRPr>
              </a:lvl3pPr>
              <a:lvl4pPr marL="1600200" indent="-228600" defTabSz="904875">
                <a:defRPr sz="2400" b="1">
                  <a:solidFill>
                    <a:srgbClr val="FF0000"/>
                  </a:solidFill>
                  <a:latin typeface="Helvetica" panose="020B0604020202020204" pitchFamily="34" charset="0"/>
                  <a:ea typeface="MS PGothic" panose="020B0600070205080204" pitchFamily="34" charset="-128"/>
                </a:defRPr>
              </a:lvl4pPr>
              <a:lvl5pPr marL="2057400" indent="-228600" defTabSz="904875">
                <a:defRPr sz="2400" b="1">
                  <a:solidFill>
                    <a:srgbClr val="FF0000"/>
                  </a:solidFill>
                  <a:latin typeface="Helvetica" panose="020B0604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400">
                  <a:solidFill>
                    <a:srgbClr val="000000"/>
                  </a:solidFill>
                </a:rPr>
                <a:t>Blood Cell</a:t>
              </a:r>
            </a:p>
          </p:txBody>
        </p:sp>
        <p:sp>
          <p:nvSpPr>
            <p:cNvPr id="76843" name="Rectangle 14">
              <a:extLst>
                <a:ext uri="{FF2B5EF4-FFF2-40B4-BE49-F238E27FC236}">
                  <a16:creationId xmlns:a16="http://schemas.microsoft.com/office/drawing/2014/main" id="{17B634DB-856B-41AB-92F1-609776708009}"/>
                </a:ext>
              </a:extLst>
            </p:cNvPr>
            <p:cNvSpPr>
              <a:spLocks noChangeArrowheads="1"/>
            </p:cNvSpPr>
            <p:nvPr/>
          </p:nvSpPr>
          <p:spPr bwMode="auto">
            <a:xfrm>
              <a:off x="4036" y="2066"/>
              <a:ext cx="612" cy="34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76844" name="Rectangle 15">
              <a:extLst>
                <a:ext uri="{FF2B5EF4-FFF2-40B4-BE49-F238E27FC236}">
                  <a16:creationId xmlns:a16="http://schemas.microsoft.com/office/drawing/2014/main" id="{B3AFEB31-2992-4DFB-8C48-3E0A00489C78}"/>
                </a:ext>
              </a:extLst>
            </p:cNvPr>
            <p:cNvSpPr>
              <a:spLocks noChangeArrowheads="1"/>
            </p:cNvSpPr>
            <p:nvPr/>
          </p:nvSpPr>
          <p:spPr bwMode="auto">
            <a:xfrm>
              <a:off x="4014" y="2101"/>
              <a:ext cx="66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6037" rIns="90487" bIns="46037">
              <a:spAutoFit/>
            </a:bodyPr>
            <a:lstStyle>
              <a:lvl1pPr defTabSz="904875">
                <a:defRPr sz="2400" b="1">
                  <a:solidFill>
                    <a:srgbClr val="FF0000"/>
                  </a:solidFill>
                  <a:latin typeface="Helvetica" panose="020B0604020202020204" pitchFamily="34" charset="0"/>
                  <a:ea typeface="MS PGothic" panose="020B0600070205080204" pitchFamily="34" charset="-128"/>
                </a:defRPr>
              </a:lvl1pPr>
              <a:lvl2pPr marL="37931725" indent="-37474525" defTabSz="904875">
                <a:defRPr sz="2400" b="1">
                  <a:solidFill>
                    <a:srgbClr val="FF0000"/>
                  </a:solidFill>
                  <a:latin typeface="Helvetica" panose="020B0604020202020204" pitchFamily="34" charset="0"/>
                  <a:ea typeface="MS PGothic" panose="020B0600070205080204" pitchFamily="34" charset="-128"/>
                </a:defRPr>
              </a:lvl2pPr>
              <a:lvl3pPr marL="1143000" indent="-228600" defTabSz="904875">
                <a:defRPr sz="2400" b="1">
                  <a:solidFill>
                    <a:srgbClr val="FF0000"/>
                  </a:solidFill>
                  <a:latin typeface="Helvetica" panose="020B0604020202020204" pitchFamily="34" charset="0"/>
                  <a:ea typeface="MS PGothic" panose="020B0600070205080204" pitchFamily="34" charset="-128"/>
                </a:defRPr>
              </a:lvl3pPr>
              <a:lvl4pPr marL="1600200" indent="-228600" defTabSz="904875">
                <a:defRPr sz="2400" b="1">
                  <a:solidFill>
                    <a:srgbClr val="FF0000"/>
                  </a:solidFill>
                  <a:latin typeface="Helvetica" panose="020B0604020202020204" pitchFamily="34" charset="0"/>
                  <a:ea typeface="MS PGothic" panose="020B0600070205080204" pitchFamily="34" charset="-128"/>
                </a:defRPr>
              </a:lvl4pPr>
              <a:lvl5pPr marL="2057400" indent="-228600" defTabSz="904875">
                <a:defRPr sz="2400" b="1">
                  <a:solidFill>
                    <a:srgbClr val="FF0000"/>
                  </a:solidFill>
                  <a:latin typeface="Helvetica" panose="020B0604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400">
                  <a:solidFill>
                    <a:srgbClr val="000000"/>
                  </a:solidFill>
                </a:rPr>
                <a:t>Nerve Cell</a:t>
              </a:r>
            </a:p>
          </p:txBody>
        </p:sp>
        <p:sp>
          <p:nvSpPr>
            <p:cNvPr id="76845" name="Line 16">
              <a:extLst>
                <a:ext uri="{FF2B5EF4-FFF2-40B4-BE49-F238E27FC236}">
                  <a16:creationId xmlns:a16="http://schemas.microsoft.com/office/drawing/2014/main" id="{3958D0F8-F094-4FE9-8EEB-0B29817C15EC}"/>
                </a:ext>
              </a:extLst>
            </p:cNvPr>
            <p:cNvSpPr>
              <a:spLocks noChangeShapeType="1"/>
            </p:cNvSpPr>
            <p:nvPr/>
          </p:nvSpPr>
          <p:spPr bwMode="auto">
            <a:xfrm flipH="1">
              <a:off x="1337" y="1798"/>
              <a:ext cx="299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46" name="Line 17">
              <a:extLst>
                <a:ext uri="{FF2B5EF4-FFF2-40B4-BE49-F238E27FC236}">
                  <a16:creationId xmlns:a16="http://schemas.microsoft.com/office/drawing/2014/main" id="{7AA1E413-B708-40DB-B749-94BCFE352D92}"/>
                </a:ext>
              </a:extLst>
            </p:cNvPr>
            <p:cNvSpPr>
              <a:spLocks noChangeShapeType="1"/>
            </p:cNvSpPr>
            <p:nvPr/>
          </p:nvSpPr>
          <p:spPr bwMode="auto">
            <a:xfrm>
              <a:off x="1337" y="1802"/>
              <a:ext cx="0" cy="28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47" name="Line 18">
              <a:extLst>
                <a:ext uri="{FF2B5EF4-FFF2-40B4-BE49-F238E27FC236}">
                  <a16:creationId xmlns:a16="http://schemas.microsoft.com/office/drawing/2014/main" id="{C01F17E8-3BC3-4BEC-9A73-511C2A03BC22}"/>
                </a:ext>
              </a:extLst>
            </p:cNvPr>
            <p:cNvSpPr>
              <a:spLocks noChangeShapeType="1"/>
            </p:cNvSpPr>
            <p:nvPr/>
          </p:nvSpPr>
          <p:spPr bwMode="auto">
            <a:xfrm>
              <a:off x="2595" y="1808"/>
              <a:ext cx="0" cy="28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48" name="Line 19">
              <a:extLst>
                <a:ext uri="{FF2B5EF4-FFF2-40B4-BE49-F238E27FC236}">
                  <a16:creationId xmlns:a16="http://schemas.microsoft.com/office/drawing/2014/main" id="{0D1EC921-D4F6-4D3A-842F-395F0C2AE952}"/>
                </a:ext>
              </a:extLst>
            </p:cNvPr>
            <p:cNvSpPr>
              <a:spLocks noChangeShapeType="1"/>
            </p:cNvSpPr>
            <p:nvPr/>
          </p:nvSpPr>
          <p:spPr bwMode="auto">
            <a:xfrm>
              <a:off x="4340" y="1796"/>
              <a:ext cx="0" cy="25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6808" name="Group 21">
            <a:extLst>
              <a:ext uri="{FF2B5EF4-FFF2-40B4-BE49-F238E27FC236}">
                <a16:creationId xmlns:a16="http://schemas.microsoft.com/office/drawing/2014/main" id="{2D0ACCFD-EFEE-4F5F-895E-80DFB4F83EDC}"/>
              </a:ext>
            </a:extLst>
          </p:cNvPr>
          <p:cNvGrpSpPr>
            <a:grpSpLocks/>
          </p:cNvGrpSpPr>
          <p:nvPr/>
        </p:nvGrpSpPr>
        <p:grpSpPr bwMode="auto">
          <a:xfrm>
            <a:off x="1046163" y="4264025"/>
            <a:ext cx="2063750" cy="854075"/>
            <a:chOff x="640" y="2751"/>
            <a:chExt cx="1300" cy="538"/>
          </a:xfrm>
        </p:grpSpPr>
        <p:sp>
          <p:nvSpPr>
            <p:cNvPr id="76832" name="Rectangle 22">
              <a:extLst>
                <a:ext uri="{FF2B5EF4-FFF2-40B4-BE49-F238E27FC236}">
                  <a16:creationId xmlns:a16="http://schemas.microsoft.com/office/drawing/2014/main" id="{C3B427C6-EE12-49EF-9FAF-DB25BFC2E7E8}"/>
                </a:ext>
              </a:extLst>
            </p:cNvPr>
            <p:cNvSpPr>
              <a:spLocks noChangeArrowheads="1"/>
            </p:cNvSpPr>
            <p:nvPr/>
          </p:nvSpPr>
          <p:spPr bwMode="auto">
            <a:xfrm>
              <a:off x="659" y="2946"/>
              <a:ext cx="430" cy="343"/>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76833" name="Rectangle 23">
              <a:extLst>
                <a:ext uri="{FF2B5EF4-FFF2-40B4-BE49-F238E27FC236}">
                  <a16:creationId xmlns:a16="http://schemas.microsoft.com/office/drawing/2014/main" id="{9BB4399F-7748-4F25-8143-99D83DB6915B}"/>
                </a:ext>
              </a:extLst>
            </p:cNvPr>
            <p:cNvSpPr>
              <a:spLocks noChangeArrowheads="1"/>
            </p:cNvSpPr>
            <p:nvPr/>
          </p:nvSpPr>
          <p:spPr bwMode="auto">
            <a:xfrm>
              <a:off x="640" y="2981"/>
              <a:ext cx="46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6037" rIns="90487" bIns="46037">
              <a:spAutoFit/>
            </a:bodyPr>
            <a:lstStyle>
              <a:lvl1pPr defTabSz="904875">
                <a:defRPr sz="2400" b="1">
                  <a:solidFill>
                    <a:srgbClr val="FF0000"/>
                  </a:solidFill>
                  <a:latin typeface="Helvetica" panose="020B0604020202020204" pitchFamily="34" charset="0"/>
                  <a:ea typeface="MS PGothic" panose="020B0600070205080204" pitchFamily="34" charset="-128"/>
                </a:defRPr>
              </a:lvl1pPr>
              <a:lvl2pPr marL="37931725" indent="-37474525" defTabSz="904875">
                <a:defRPr sz="2400" b="1">
                  <a:solidFill>
                    <a:srgbClr val="FF0000"/>
                  </a:solidFill>
                  <a:latin typeface="Helvetica" panose="020B0604020202020204" pitchFamily="34" charset="0"/>
                  <a:ea typeface="MS PGothic" panose="020B0600070205080204" pitchFamily="34" charset="-128"/>
                </a:defRPr>
              </a:lvl2pPr>
              <a:lvl3pPr marL="1143000" indent="-228600" defTabSz="904875">
                <a:defRPr sz="2400" b="1">
                  <a:solidFill>
                    <a:srgbClr val="FF0000"/>
                  </a:solidFill>
                  <a:latin typeface="Helvetica" panose="020B0604020202020204" pitchFamily="34" charset="0"/>
                  <a:ea typeface="MS PGothic" panose="020B0600070205080204" pitchFamily="34" charset="-128"/>
                </a:defRPr>
              </a:lvl3pPr>
              <a:lvl4pPr marL="1600200" indent="-228600" defTabSz="904875">
                <a:defRPr sz="2400" b="1">
                  <a:solidFill>
                    <a:srgbClr val="FF0000"/>
                  </a:solidFill>
                  <a:latin typeface="Helvetica" panose="020B0604020202020204" pitchFamily="34" charset="0"/>
                  <a:ea typeface="MS PGothic" panose="020B0600070205080204" pitchFamily="34" charset="-128"/>
                </a:defRPr>
              </a:lvl4pPr>
              <a:lvl5pPr marL="2057400" indent="-228600" defTabSz="904875">
                <a:defRPr sz="2400" b="1">
                  <a:solidFill>
                    <a:srgbClr val="FF0000"/>
                  </a:solidFill>
                  <a:latin typeface="Helvetica" panose="020B0604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400">
                  <a:solidFill>
                    <a:srgbClr val="000000"/>
                  </a:solidFill>
                </a:rPr>
                <a:t>Striate</a:t>
              </a:r>
            </a:p>
          </p:txBody>
        </p:sp>
        <p:sp>
          <p:nvSpPr>
            <p:cNvPr id="76834" name="Rectangle 24">
              <a:extLst>
                <a:ext uri="{FF2B5EF4-FFF2-40B4-BE49-F238E27FC236}">
                  <a16:creationId xmlns:a16="http://schemas.microsoft.com/office/drawing/2014/main" id="{4F8A732F-C400-4D20-AA07-C11441EE2D2A}"/>
                </a:ext>
              </a:extLst>
            </p:cNvPr>
            <p:cNvSpPr>
              <a:spLocks noChangeArrowheads="1"/>
            </p:cNvSpPr>
            <p:nvPr/>
          </p:nvSpPr>
          <p:spPr bwMode="auto">
            <a:xfrm>
              <a:off x="1430" y="2922"/>
              <a:ext cx="478" cy="343"/>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76835" name="Rectangle 25">
              <a:extLst>
                <a:ext uri="{FF2B5EF4-FFF2-40B4-BE49-F238E27FC236}">
                  <a16:creationId xmlns:a16="http://schemas.microsoft.com/office/drawing/2014/main" id="{234B415F-719D-47C8-934A-EEC18AEA4AFB}"/>
                </a:ext>
              </a:extLst>
            </p:cNvPr>
            <p:cNvSpPr>
              <a:spLocks noChangeArrowheads="1"/>
            </p:cNvSpPr>
            <p:nvPr/>
          </p:nvSpPr>
          <p:spPr bwMode="auto">
            <a:xfrm>
              <a:off x="1409" y="2957"/>
              <a:ext cx="53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6037" rIns="90487" bIns="46037">
              <a:spAutoFit/>
            </a:bodyPr>
            <a:lstStyle>
              <a:lvl1pPr defTabSz="904875">
                <a:defRPr sz="2400" b="1">
                  <a:solidFill>
                    <a:srgbClr val="FF0000"/>
                  </a:solidFill>
                  <a:latin typeface="Helvetica" panose="020B0604020202020204" pitchFamily="34" charset="0"/>
                  <a:ea typeface="MS PGothic" panose="020B0600070205080204" pitchFamily="34" charset="-128"/>
                </a:defRPr>
              </a:lvl1pPr>
              <a:lvl2pPr marL="37931725" indent="-37474525" defTabSz="904875">
                <a:defRPr sz="2400" b="1">
                  <a:solidFill>
                    <a:srgbClr val="FF0000"/>
                  </a:solidFill>
                  <a:latin typeface="Helvetica" panose="020B0604020202020204" pitchFamily="34" charset="0"/>
                  <a:ea typeface="MS PGothic" panose="020B0600070205080204" pitchFamily="34" charset="-128"/>
                </a:defRPr>
              </a:lvl2pPr>
              <a:lvl3pPr marL="1143000" indent="-228600" defTabSz="904875">
                <a:defRPr sz="2400" b="1">
                  <a:solidFill>
                    <a:srgbClr val="FF0000"/>
                  </a:solidFill>
                  <a:latin typeface="Helvetica" panose="020B0604020202020204" pitchFamily="34" charset="0"/>
                  <a:ea typeface="MS PGothic" panose="020B0600070205080204" pitchFamily="34" charset="-128"/>
                </a:defRPr>
              </a:lvl3pPr>
              <a:lvl4pPr marL="1600200" indent="-228600" defTabSz="904875">
                <a:defRPr sz="2400" b="1">
                  <a:solidFill>
                    <a:srgbClr val="FF0000"/>
                  </a:solidFill>
                  <a:latin typeface="Helvetica" panose="020B0604020202020204" pitchFamily="34" charset="0"/>
                  <a:ea typeface="MS PGothic" panose="020B0600070205080204" pitchFamily="34" charset="-128"/>
                </a:defRPr>
              </a:lvl4pPr>
              <a:lvl5pPr marL="2057400" indent="-228600" defTabSz="904875">
                <a:defRPr sz="2400" b="1">
                  <a:solidFill>
                    <a:srgbClr val="FF0000"/>
                  </a:solidFill>
                  <a:latin typeface="Helvetica" panose="020B0604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400">
                  <a:solidFill>
                    <a:srgbClr val="000000"/>
                  </a:solidFill>
                </a:rPr>
                <a:t>Smooth</a:t>
              </a:r>
            </a:p>
          </p:txBody>
        </p:sp>
        <p:sp>
          <p:nvSpPr>
            <p:cNvPr id="76836" name="Line 26">
              <a:extLst>
                <a:ext uri="{FF2B5EF4-FFF2-40B4-BE49-F238E27FC236}">
                  <a16:creationId xmlns:a16="http://schemas.microsoft.com/office/drawing/2014/main" id="{9845320C-3BC2-4FDB-907D-4846184A8F86}"/>
                </a:ext>
              </a:extLst>
            </p:cNvPr>
            <p:cNvSpPr>
              <a:spLocks noChangeShapeType="1"/>
            </p:cNvSpPr>
            <p:nvPr/>
          </p:nvSpPr>
          <p:spPr bwMode="auto">
            <a:xfrm flipH="1">
              <a:off x="869" y="2754"/>
              <a:ext cx="81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37" name="Line 27">
              <a:extLst>
                <a:ext uri="{FF2B5EF4-FFF2-40B4-BE49-F238E27FC236}">
                  <a16:creationId xmlns:a16="http://schemas.microsoft.com/office/drawing/2014/main" id="{79486C46-037E-4D73-9E0A-B63B5F89D79B}"/>
                </a:ext>
              </a:extLst>
            </p:cNvPr>
            <p:cNvSpPr>
              <a:spLocks noChangeShapeType="1"/>
            </p:cNvSpPr>
            <p:nvPr/>
          </p:nvSpPr>
          <p:spPr bwMode="auto">
            <a:xfrm>
              <a:off x="863" y="2751"/>
              <a:ext cx="0" cy="20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38" name="Line 28">
              <a:extLst>
                <a:ext uri="{FF2B5EF4-FFF2-40B4-BE49-F238E27FC236}">
                  <a16:creationId xmlns:a16="http://schemas.microsoft.com/office/drawing/2014/main" id="{1A0A7754-8E71-410C-8B91-EC37D00862AF}"/>
                </a:ext>
              </a:extLst>
            </p:cNvPr>
            <p:cNvSpPr>
              <a:spLocks noChangeShapeType="1"/>
            </p:cNvSpPr>
            <p:nvPr/>
          </p:nvSpPr>
          <p:spPr bwMode="auto">
            <a:xfrm>
              <a:off x="1688" y="2751"/>
              <a:ext cx="0" cy="16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6809" name="Line 29">
            <a:extLst>
              <a:ext uri="{FF2B5EF4-FFF2-40B4-BE49-F238E27FC236}">
                <a16:creationId xmlns:a16="http://schemas.microsoft.com/office/drawing/2014/main" id="{12BCAF5C-4CFB-4BB2-9599-D53420E6A7DD}"/>
              </a:ext>
            </a:extLst>
          </p:cNvPr>
          <p:cNvSpPr>
            <a:spLocks noChangeShapeType="1"/>
          </p:cNvSpPr>
          <p:nvPr/>
        </p:nvSpPr>
        <p:spPr bwMode="auto">
          <a:xfrm>
            <a:off x="2130425" y="3983038"/>
            <a:ext cx="0"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10" name="AutoShape 30">
            <a:extLst>
              <a:ext uri="{FF2B5EF4-FFF2-40B4-BE49-F238E27FC236}">
                <a16:creationId xmlns:a16="http://schemas.microsoft.com/office/drawing/2014/main" id="{1740D475-1FD5-4D94-BAD5-4293D61CECE1}"/>
              </a:ext>
            </a:extLst>
          </p:cNvPr>
          <p:cNvSpPr>
            <a:spLocks noChangeArrowheads="1"/>
          </p:cNvSpPr>
          <p:nvPr/>
        </p:nvSpPr>
        <p:spPr bwMode="auto">
          <a:xfrm>
            <a:off x="2039938" y="3827463"/>
            <a:ext cx="195262" cy="165100"/>
          </a:xfrm>
          <a:prstGeom prst="triangle">
            <a:avLst>
              <a:gd name="adj" fmla="val 49995"/>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nvGrpSpPr>
          <p:cNvPr id="76811" name="Group 31">
            <a:extLst>
              <a:ext uri="{FF2B5EF4-FFF2-40B4-BE49-F238E27FC236}">
                <a16:creationId xmlns:a16="http://schemas.microsoft.com/office/drawing/2014/main" id="{2ED1BB2F-5936-44F7-907C-C92591D69E0F}"/>
              </a:ext>
            </a:extLst>
          </p:cNvPr>
          <p:cNvGrpSpPr>
            <a:grpSpLocks/>
          </p:cNvGrpSpPr>
          <p:nvPr/>
        </p:nvGrpSpPr>
        <p:grpSpPr bwMode="auto">
          <a:xfrm>
            <a:off x="3441700" y="3870325"/>
            <a:ext cx="1565275" cy="1209675"/>
            <a:chOff x="2140" y="2426"/>
            <a:chExt cx="986" cy="762"/>
          </a:xfrm>
        </p:grpSpPr>
        <p:grpSp>
          <p:nvGrpSpPr>
            <p:cNvPr id="76822" name="Group 32">
              <a:extLst>
                <a:ext uri="{FF2B5EF4-FFF2-40B4-BE49-F238E27FC236}">
                  <a16:creationId xmlns:a16="http://schemas.microsoft.com/office/drawing/2014/main" id="{F0CA9CD6-7D94-48CC-B6AF-1B8F4C95ECE1}"/>
                </a:ext>
              </a:extLst>
            </p:cNvPr>
            <p:cNvGrpSpPr>
              <a:grpSpLocks/>
            </p:cNvGrpSpPr>
            <p:nvPr/>
          </p:nvGrpSpPr>
          <p:grpSpPr bwMode="auto">
            <a:xfrm>
              <a:off x="2140" y="2675"/>
              <a:ext cx="986" cy="513"/>
              <a:chOff x="2140" y="2727"/>
              <a:chExt cx="986" cy="513"/>
            </a:xfrm>
          </p:grpSpPr>
          <p:sp>
            <p:nvSpPr>
              <p:cNvPr id="76825" name="Rectangle 33">
                <a:extLst>
                  <a:ext uri="{FF2B5EF4-FFF2-40B4-BE49-F238E27FC236}">
                    <a16:creationId xmlns:a16="http://schemas.microsoft.com/office/drawing/2014/main" id="{2AEC01FE-B55E-40FC-8DE9-0F34365CE7D9}"/>
                  </a:ext>
                </a:extLst>
              </p:cNvPr>
              <p:cNvSpPr>
                <a:spLocks noChangeArrowheads="1"/>
              </p:cNvSpPr>
              <p:nvPr/>
            </p:nvSpPr>
            <p:spPr bwMode="auto">
              <a:xfrm>
                <a:off x="2140" y="2896"/>
                <a:ext cx="332" cy="33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76826" name="Rectangle 34">
                <a:extLst>
                  <a:ext uri="{FF2B5EF4-FFF2-40B4-BE49-F238E27FC236}">
                    <a16:creationId xmlns:a16="http://schemas.microsoft.com/office/drawing/2014/main" id="{A29FA7F9-4A89-431D-AD70-359118EA2A25}"/>
                  </a:ext>
                </a:extLst>
              </p:cNvPr>
              <p:cNvSpPr>
                <a:spLocks noChangeArrowheads="1"/>
              </p:cNvSpPr>
              <p:nvPr/>
            </p:nvSpPr>
            <p:spPr bwMode="auto">
              <a:xfrm>
                <a:off x="2144" y="2931"/>
                <a:ext cx="3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6037" rIns="90487" bIns="46037">
                <a:spAutoFit/>
              </a:bodyPr>
              <a:lstStyle>
                <a:lvl1pPr defTabSz="904875">
                  <a:defRPr sz="2400" b="1">
                    <a:solidFill>
                      <a:srgbClr val="FF0000"/>
                    </a:solidFill>
                    <a:latin typeface="Helvetica" panose="020B0604020202020204" pitchFamily="34" charset="0"/>
                    <a:ea typeface="MS PGothic" panose="020B0600070205080204" pitchFamily="34" charset="-128"/>
                  </a:defRPr>
                </a:lvl1pPr>
                <a:lvl2pPr marL="37931725" indent="-37474525" defTabSz="904875">
                  <a:defRPr sz="2400" b="1">
                    <a:solidFill>
                      <a:srgbClr val="FF0000"/>
                    </a:solidFill>
                    <a:latin typeface="Helvetica" panose="020B0604020202020204" pitchFamily="34" charset="0"/>
                    <a:ea typeface="MS PGothic" panose="020B0600070205080204" pitchFamily="34" charset="-128"/>
                  </a:defRPr>
                </a:lvl2pPr>
                <a:lvl3pPr marL="1143000" indent="-228600" defTabSz="904875">
                  <a:defRPr sz="2400" b="1">
                    <a:solidFill>
                      <a:srgbClr val="FF0000"/>
                    </a:solidFill>
                    <a:latin typeface="Helvetica" panose="020B0604020202020204" pitchFamily="34" charset="0"/>
                    <a:ea typeface="MS PGothic" panose="020B0600070205080204" pitchFamily="34" charset="-128"/>
                  </a:defRPr>
                </a:lvl3pPr>
                <a:lvl4pPr marL="1600200" indent="-228600" defTabSz="904875">
                  <a:defRPr sz="2400" b="1">
                    <a:solidFill>
                      <a:srgbClr val="FF0000"/>
                    </a:solidFill>
                    <a:latin typeface="Helvetica" panose="020B0604020202020204" pitchFamily="34" charset="0"/>
                    <a:ea typeface="MS PGothic" panose="020B0600070205080204" pitchFamily="34" charset="-128"/>
                  </a:defRPr>
                </a:lvl4pPr>
                <a:lvl5pPr marL="2057400" indent="-228600" defTabSz="904875">
                  <a:defRPr sz="2400" b="1">
                    <a:solidFill>
                      <a:srgbClr val="FF0000"/>
                    </a:solidFill>
                    <a:latin typeface="Helvetica" panose="020B0604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400">
                    <a:solidFill>
                      <a:srgbClr val="000000"/>
                    </a:solidFill>
                  </a:rPr>
                  <a:t>Red</a:t>
                </a:r>
              </a:p>
            </p:txBody>
          </p:sp>
          <p:sp>
            <p:nvSpPr>
              <p:cNvPr id="76827" name="Rectangle 35">
                <a:extLst>
                  <a:ext uri="{FF2B5EF4-FFF2-40B4-BE49-F238E27FC236}">
                    <a16:creationId xmlns:a16="http://schemas.microsoft.com/office/drawing/2014/main" id="{677D1B46-3A5F-4E70-A23C-9BFED9EA3773}"/>
                  </a:ext>
                </a:extLst>
              </p:cNvPr>
              <p:cNvSpPr>
                <a:spLocks noChangeArrowheads="1"/>
              </p:cNvSpPr>
              <p:nvPr/>
            </p:nvSpPr>
            <p:spPr bwMode="auto">
              <a:xfrm>
                <a:off x="2740" y="2896"/>
                <a:ext cx="343" cy="34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76828" name="Rectangle 36">
                <a:extLst>
                  <a:ext uri="{FF2B5EF4-FFF2-40B4-BE49-F238E27FC236}">
                    <a16:creationId xmlns:a16="http://schemas.microsoft.com/office/drawing/2014/main" id="{BB6EF26F-287E-4126-BAD9-55E3AD7050B7}"/>
                  </a:ext>
                </a:extLst>
              </p:cNvPr>
              <p:cNvSpPr>
                <a:spLocks noChangeArrowheads="1"/>
              </p:cNvSpPr>
              <p:nvPr/>
            </p:nvSpPr>
            <p:spPr bwMode="auto">
              <a:xfrm>
                <a:off x="2707" y="2931"/>
                <a:ext cx="4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6037" rIns="90487" bIns="46037">
                <a:spAutoFit/>
              </a:bodyPr>
              <a:lstStyle>
                <a:lvl1pPr defTabSz="904875">
                  <a:defRPr sz="2400" b="1">
                    <a:solidFill>
                      <a:srgbClr val="FF0000"/>
                    </a:solidFill>
                    <a:latin typeface="Helvetica" panose="020B0604020202020204" pitchFamily="34" charset="0"/>
                    <a:ea typeface="MS PGothic" panose="020B0600070205080204" pitchFamily="34" charset="-128"/>
                  </a:defRPr>
                </a:lvl1pPr>
                <a:lvl2pPr marL="37931725" indent="-37474525" defTabSz="904875">
                  <a:defRPr sz="2400" b="1">
                    <a:solidFill>
                      <a:srgbClr val="FF0000"/>
                    </a:solidFill>
                    <a:latin typeface="Helvetica" panose="020B0604020202020204" pitchFamily="34" charset="0"/>
                    <a:ea typeface="MS PGothic" panose="020B0600070205080204" pitchFamily="34" charset="-128"/>
                  </a:defRPr>
                </a:lvl2pPr>
                <a:lvl3pPr marL="1143000" indent="-228600" defTabSz="904875">
                  <a:defRPr sz="2400" b="1">
                    <a:solidFill>
                      <a:srgbClr val="FF0000"/>
                    </a:solidFill>
                    <a:latin typeface="Helvetica" panose="020B0604020202020204" pitchFamily="34" charset="0"/>
                    <a:ea typeface="MS PGothic" panose="020B0600070205080204" pitchFamily="34" charset="-128"/>
                  </a:defRPr>
                </a:lvl3pPr>
                <a:lvl4pPr marL="1600200" indent="-228600" defTabSz="904875">
                  <a:defRPr sz="2400" b="1">
                    <a:solidFill>
                      <a:srgbClr val="FF0000"/>
                    </a:solidFill>
                    <a:latin typeface="Helvetica" panose="020B0604020202020204" pitchFamily="34" charset="0"/>
                    <a:ea typeface="MS PGothic" panose="020B0600070205080204" pitchFamily="34" charset="-128"/>
                  </a:defRPr>
                </a:lvl4pPr>
                <a:lvl5pPr marL="2057400" indent="-228600" defTabSz="904875">
                  <a:defRPr sz="2400" b="1">
                    <a:solidFill>
                      <a:srgbClr val="FF0000"/>
                    </a:solidFill>
                    <a:latin typeface="Helvetica" panose="020B0604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400">
                    <a:solidFill>
                      <a:srgbClr val="000000"/>
                    </a:solidFill>
                  </a:rPr>
                  <a:t>White</a:t>
                </a:r>
              </a:p>
            </p:txBody>
          </p:sp>
          <p:sp>
            <p:nvSpPr>
              <p:cNvPr id="76829" name="Line 37">
                <a:extLst>
                  <a:ext uri="{FF2B5EF4-FFF2-40B4-BE49-F238E27FC236}">
                    <a16:creationId xmlns:a16="http://schemas.microsoft.com/office/drawing/2014/main" id="{2DE13293-2683-4F12-B5CE-2A0B9A5E1937}"/>
                  </a:ext>
                </a:extLst>
              </p:cNvPr>
              <p:cNvSpPr>
                <a:spLocks noChangeShapeType="1"/>
              </p:cNvSpPr>
              <p:nvPr/>
            </p:nvSpPr>
            <p:spPr bwMode="auto">
              <a:xfrm flipH="1">
                <a:off x="2299" y="2728"/>
                <a:ext cx="61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30" name="Line 38">
                <a:extLst>
                  <a:ext uri="{FF2B5EF4-FFF2-40B4-BE49-F238E27FC236}">
                    <a16:creationId xmlns:a16="http://schemas.microsoft.com/office/drawing/2014/main" id="{659927DC-8CBD-4C8C-A1C1-FD81ED50C54F}"/>
                  </a:ext>
                </a:extLst>
              </p:cNvPr>
              <p:cNvSpPr>
                <a:spLocks noChangeShapeType="1"/>
              </p:cNvSpPr>
              <p:nvPr/>
            </p:nvSpPr>
            <p:spPr bwMode="auto">
              <a:xfrm>
                <a:off x="2299" y="2738"/>
                <a:ext cx="0" cy="15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31" name="Line 39">
                <a:extLst>
                  <a:ext uri="{FF2B5EF4-FFF2-40B4-BE49-F238E27FC236}">
                    <a16:creationId xmlns:a16="http://schemas.microsoft.com/office/drawing/2014/main" id="{CEAEF2EA-930F-4CE9-886C-4534EC536D59}"/>
                  </a:ext>
                </a:extLst>
              </p:cNvPr>
              <p:cNvSpPr>
                <a:spLocks noChangeShapeType="1"/>
              </p:cNvSpPr>
              <p:nvPr/>
            </p:nvSpPr>
            <p:spPr bwMode="auto">
              <a:xfrm>
                <a:off x="2916" y="2727"/>
                <a:ext cx="0" cy="16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6823" name="Line 40">
              <a:extLst>
                <a:ext uri="{FF2B5EF4-FFF2-40B4-BE49-F238E27FC236}">
                  <a16:creationId xmlns:a16="http://schemas.microsoft.com/office/drawing/2014/main" id="{CDC9D370-F929-48DD-A60F-5C6F20DEDC50}"/>
                </a:ext>
              </a:extLst>
            </p:cNvPr>
            <p:cNvSpPr>
              <a:spLocks noChangeShapeType="1"/>
            </p:cNvSpPr>
            <p:nvPr/>
          </p:nvSpPr>
          <p:spPr bwMode="auto">
            <a:xfrm>
              <a:off x="2621" y="2522"/>
              <a:ext cx="0" cy="15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24" name="AutoShape 41">
              <a:extLst>
                <a:ext uri="{FF2B5EF4-FFF2-40B4-BE49-F238E27FC236}">
                  <a16:creationId xmlns:a16="http://schemas.microsoft.com/office/drawing/2014/main" id="{5F6D1666-D5F1-4F7A-9540-37F729588A3F}"/>
                </a:ext>
              </a:extLst>
            </p:cNvPr>
            <p:cNvSpPr>
              <a:spLocks noChangeArrowheads="1"/>
            </p:cNvSpPr>
            <p:nvPr/>
          </p:nvSpPr>
          <p:spPr bwMode="auto">
            <a:xfrm>
              <a:off x="2567" y="2426"/>
              <a:ext cx="115" cy="81"/>
            </a:xfrm>
            <a:prstGeom prst="triangle">
              <a:avLst>
                <a:gd name="adj" fmla="val 49995"/>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grpSp>
        <p:nvGrpSpPr>
          <p:cNvPr id="76812" name="Group 43">
            <a:extLst>
              <a:ext uri="{FF2B5EF4-FFF2-40B4-BE49-F238E27FC236}">
                <a16:creationId xmlns:a16="http://schemas.microsoft.com/office/drawing/2014/main" id="{D3621753-D885-4271-86A3-F40E8A0C6679}"/>
              </a:ext>
            </a:extLst>
          </p:cNvPr>
          <p:cNvGrpSpPr>
            <a:grpSpLocks/>
          </p:cNvGrpSpPr>
          <p:nvPr/>
        </p:nvGrpSpPr>
        <p:grpSpPr bwMode="auto">
          <a:xfrm>
            <a:off x="5753100" y="4202113"/>
            <a:ext cx="2324100" cy="828675"/>
            <a:chOff x="3612" y="2647"/>
            <a:chExt cx="1464" cy="522"/>
          </a:xfrm>
        </p:grpSpPr>
        <p:sp>
          <p:nvSpPr>
            <p:cNvPr id="76815" name="Rectangle 44">
              <a:extLst>
                <a:ext uri="{FF2B5EF4-FFF2-40B4-BE49-F238E27FC236}">
                  <a16:creationId xmlns:a16="http://schemas.microsoft.com/office/drawing/2014/main" id="{DF1CCE5C-11AE-48C8-8CF4-E5C5D00783D9}"/>
                </a:ext>
              </a:extLst>
            </p:cNvPr>
            <p:cNvSpPr>
              <a:spLocks noChangeArrowheads="1"/>
            </p:cNvSpPr>
            <p:nvPr/>
          </p:nvSpPr>
          <p:spPr bwMode="auto">
            <a:xfrm>
              <a:off x="3645" y="2838"/>
              <a:ext cx="467" cy="33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76816" name="Rectangle 45">
              <a:extLst>
                <a:ext uri="{FF2B5EF4-FFF2-40B4-BE49-F238E27FC236}">
                  <a16:creationId xmlns:a16="http://schemas.microsoft.com/office/drawing/2014/main" id="{4CE0E57C-4499-42B9-B816-9BE477B02B4B}"/>
                </a:ext>
              </a:extLst>
            </p:cNvPr>
            <p:cNvSpPr>
              <a:spLocks noChangeArrowheads="1"/>
            </p:cNvSpPr>
            <p:nvPr/>
          </p:nvSpPr>
          <p:spPr bwMode="auto">
            <a:xfrm>
              <a:off x="3612" y="2873"/>
              <a:ext cx="53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6037" rIns="90487" bIns="46037">
              <a:spAutoFit/>
            </a:bodyPr>
            <a:lstStyle>
              <a:lvl1pPr defTabSz="904875">
                <a:defRPr sz="2400" b="1">
                  <a:solidFill>
                    <a:srgbClr val="FF0000"/>
                  </a:solidFill>
                  <a:latin typeface="Helvetica" panose="020B0604020202020204" pitchFamily="34" charset="0"/>
                  <a:ea typeface="MS PGothic" panose="020B0600070205080204" pitchFamily="34" charset="-128"/>
                </a:defRPr>
              </a:lvl1pPr>
              <a:lvl2pPr marL="37931725" indent="-37474525" defTabSz="904875">
                <a:defRPr sz="2400" b="1">
                  <a:solidFill>
                    <a:srgbClr val="FF0000"/>
                  </a:solidFill>
                  <a:latin typeface="Helvetica" panose="020B0604020202020204" pitchFamily="34" charset="0"/>
                  <a:ea typeface="MS PGothic" panose="020B0600070205080204" pitchFamily="34" charset="-128"/>
                </a:defRPr>
              </a:lvl2pPr>
              <a:lvl3pPr marL="1143000" indent="-228600" defTabSz="904875">
                <a:defRPr sz="2400" b="1">
                  <a:solidFill>
                    <a:srgbClr val="FF0000"/>
                  </a:solidFill>
                  <a:latin typeface="Helvetica" panose="020B0604020202020204" pitchFamily="34" charset="0"/>
                  <a:ea typeface="MS PGothic" panose="020B0600070205080204" pitchFamily="34" charset="-128"/>
                </a:defRPr>
              </a:lvl3pPr>
              <a:lvl4pPr marL="1600200" indent="-228600" defTabSz="904875">
                <a:defRPr sz="2400" b="1">
                  <a:solidFill>
                    <a:srgbClr val="FF0000"/>
                  </a:solidFill>
                  <a:latin typeface="Helvetica" panose="020B0604020202020204" pitchFamily="34" charset="0"/>
                  <a:ea typeface="MS PGothic" panose="020B0600070205080204" pitchFamily="34" charset="-128"/>
                </a:defRPr>
              </a:lvl4pPr>
              <a:lvl5pPr marL="2057400" indent="-228600" defTabSz="904875">
                <a:defRPr sz="2400" b="1">
                  <a:solidFill>
                    <a:srgbClr val="FF0000"/>
                  </a:solidFill>
                  <a:latin typeface="Helvetica" panose="020B0604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400">
                  <a:solidFill>
                    <a:srgbClr val="000000"/>
                  </a:solidFill>
                </a:rPr>
                <a:t>Cortical</a:t>
              </a:r>
            </a:p>
          </p:txBody>
        </p:sp>
        <p:sp>
          <p:nvSpPr>
            <p:cNvPr id="76817" name="Rectangle 46">
              <a:extLst>
                <a:ext uri="{FF2B5EF4-FFF2-40B4-BE49-F238E27FC236}">
                  <a16:creationId xmlns:a16="http://schemas.microsoft.com/office/drawing/2014/main" id="{FDEBD3F1-8154-4894-9B3E-1E41D787CCA9}"/>
                </a:ext>
              </a:extLst>
            </p:cNvPr>
            <p:cNvSpPr>
              <a:spLocks noChangeArrowheads="1"/>
            </p:cNvSpPr>
            <p:nvPr/>
          </p:nvSpPr>
          <p:spPr bwMode="auto">
            <a:xfrm>
              <a:off x="4454" y="2827"/>
              <a:ext cx="588" cy="34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76818" name="Rectangle 47">
              <a:extLst>
                <a:ext uri="{FF2B5EF4-FFF2-40B4-BE49-F238E27FC236}">
                  <a16:creationId xmlns:a16="http://schemas.microsoft.com/office/drawing/2014/main" id="{46FDC855-D6B5-4BF6-A5DE-4C3759C10E46}"/>
                </a:ext>
              </a:extLst>
            </p:cNvPr>
            <p:cNvSpPr>
              <a:spLocks noChangeArrowheads="1"/>
            </p:cNvSpPr>
            <p:nvPr/>
          </p:nvSpPr>
          <p:spPr bwMode="auto">
            <a:xfrm>
              <a:off x="4427" y="2861"/>
              <a:ext cx="64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6037" rIns="90487" bIns="46037">
              <a:spAutoFit/>
            </a:bodyPr>
            <a:lstStyle>
              <a:lvl1pPr defTabSz="904875">
                <a:defRPr sz="2400" b="1">
                  <a:solidFill>
                    <a:srgbClr val="FF0000"/>
                  </a:solidFill>
                  <a:latin typeface="Helvetica" panose="020B0604020202020204" pitchFamily="34" charset="0"/>
                  <a:ea typeface="MS PGothic" panose="020B0600070205080204" pitchFamily="34" charset="-128"/>
                </a:defRPr>
              </a:lvl1pPr>
              <a:lvl2pPr marL="37931725" indent="-37474525" defTabSz="904875">
                <a:defRPr sz="2400" b="1">
                  <a:solidFill>
                    <a:srgbClr val="FF0000"/>
                  </a:solidFill>
                  <a:latin typeface="Helvetica" panose="020B0604020202020204" pitchFamily="34" charset="0"/>
                  <a:ea typeface="MS PGothic" panose="020B0600070205080204" pitchFamily="34" charset="-128"/>
                </a:defRPr>
              </a:lvl2pPr>
              <a:lvl3pPr marL="1143000" indent="-228600" defTabSz="904875">
                <a:defRPr sz="2400" b="1">
                  <a:solidFill>
                    <a:srgbClr val="FF0000"/>
                  </a:solidFill>
                  <a:latin typeface="Helvetica" panose="020B0604020202020204" pitchFamily="34" charset="0"/>
                  <a:ea typeface="MS PGothic" panose="020B0600070205080204" pitchFamily="34" charset="-128"/>
                </a:defRPr>
              </a:lvl3pPr>
              <a:lvl4pPr marL="1600200" indent="-228600" defTabSz="904875">
                <a:defRPr sz="2400" b="1">
                  <a:solidFill>
                    <a:srgbClr val="FF0000"/>
                  </a:solidFill>
                  <a:latin typeface="Helvetica" panose="020B0604020202020204" pitchFamily="34" charset="0"/>
                  <a:ea typeface="MS PGothic" panose="020B0600070205080204" pitchFamily="34" charset="-128"/>
                </a:defRPr>
              </a:lvl4pPr>
              <a:lvl5pPr marL="2057400" indent="-228600" defTabSz="904875">
                <a:defRPr sz="2400" b="1">
                  <a:solidFill>
                    <a:srgbClr val="FF0000"/>
                  </a:solidFill>
                  <a:latin typeface="Helvetica" panose="020B0604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400">
                  <a:solidFill>
                    <a:srgbClr val="000000"/>
                  </a:solidFill>
                </a:rPr>
                <a:t>Pyramidal</a:t>
              </a:r>
            </a:p>
          </p:txBody>
        </p:sp>
        <p:sp>
          <p:nvSpPr>
            <p:cNvPr id="76819" name="Line 48">
              <a:extLst>
                <a:ext uri="{FF2B5EF4-FFF2-40B4-BE49-F238E27FC236}">
                  <a16:creationId xmlns:a16="http://schemas.microsoft.com/office/drawing/2014/main" id="{CCA32B32-9C51-4DC1-9037-EDF383A83F39}"/>
                </a:ext>
              </a:extLst>
            </p:cNvPr>
            <p:cNvSpPr>
              <a:spLocks noChangeShapeType="1"/>
            </p:cNvSpPr>
            <p:nvPr/>
          </p:nvSpPr>
          <p:spPr bwMode="auto">
            <a:xfrm flipH="1">
              <a:off x="3847" y="2647"/>
              <a:ext cx="84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20" name="Line 49">
              <a:extLst>
                <a:ext uri="{FF2B5EF4-FFF2-40B4-BE49-F238E27FC236}">
                  <a16:creationId xmlns:a16="http://schemas.microsoft.com/office/drawing/2014/main" id="{6C2BD4B3-63BB-442D-979F-FCA03FA47725}"/>
                </a:ext>
              </a:extLst>
            </p:cNvPr>
            <p:cNvSpPr>
              <a:spLocks noChangeShapeType="1"/>
            </p:cNvSpPr>
            <p:nvPr/>
          </p:nvSpPr>
          <p:spPr bwMode="auto">
            <a:xfrm>
              <a:off x="3847" y="2663"/>
              <a:ext cx="0" cy="16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21" name="Line 50">
              <a:extLst>
                <a:ext uri="{FF2B5EF4-FFF2-40B4-BE49-F238E27FC236}">
                  <a16:creationId xmlns:a16="http://schemas.microsoft.com/office/drawing/2014/main" id="{1A85FE4B-0951-41FE-A991-00EA9935E11E}"/>
                </a:ext>
              </a:extLst>
            </p:cNvPr>
            <p:cNvSpPr>
              <a:spLocks noChangeShapeType="1"/>
            </p:cNvSpPr>
            <p:nvPr/>
          </p:nvSpPr>
          <p:spPr bwMode="auto">
            <a:xfrm>
              <a:off x="4702" y="2651"/>
              <a:ext cx="0" cy="16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6813" name="Line 51">
            <a:extLst>
              <a:ext uri="{FF2B5EF4-FFF2-40B4-BE49-F238E27FC236}">
                <a16:creationId xmlns:a16="http://schemas.microsoft.com/office/drawing/2014/main" id="{37F59E87-335A-440A-BBE1-36298E6B30E3}"/>
              </a:ext>
            </a:extLst>
          </p:cNvPr>
          <p:cNvSpPr>
            <a:spLocks noChangeShapeType="1"/>
          </p:cNvSpPr>
          <p:nvPr/>
        </p:nvSpPr>
        <p:spPr bwMode="auto">
          <a:xfrm>
            <a:off x="6919913" y="3946525"/>
            <a:ext cx="0" cy="2778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14" name="AutoShape 52">
            <a:extLst>
              <a:ext uri="{FF2B5EF4-FFF2-40B4-BE49-F238E27FC236}">
                <a16:creationId xmlns:a16="http://schemas.microsoft.com/office/drawing/2014/main" id="{5C957707-CA10-4F9A-9B37-A6C6E5B46930}"/>
              </a:ext>
            </a:extLst>
          </p:cNvPr>
          <p:cNvSpPr>
            <a:spLocks noChangeArrowheads="1"/>
          </p:cNvSpPr>
          <p:nvPr/>
        </p:nvSpPr>
        <p:spPr bwMode="auto">
          <a:xfrm>
            <a:off x="6835775" y="3771900"/>
            <a:ext cx="165100" cy="166688"/>
          </a:xfrm>
          <a:prstGeom prst="triangle">
            <a:avLst>
              <a:gd name="adj" fmla="val 49995"/>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8B0FC90B-D9B4-4445-AF48-23C9E35BC3B5}"/>
              </a:ext>
            </a:extLst>
          </p:cNvPr>
          <p:cNvSpPr>
            <a:spLocks noGrp="1" noChangeArrowheads="1"/>
          </p:cNvSpPr>
          <p:nvPr>
            <p:ph type="title"/>
          </p:nvPr>
        </p:nvSpPr>
        <p:spPr/>
        <p:txBody>
          <a:bodyPr/>
          <a:lstStyle/>
          <a:p>
            <a:r>
              <a:rPr lang="en-US" altLang="en-US" sz="3400"/>
              <a:t>Where are we now?</a:t>
            </a:r>
          </a:p>
        </p:txBody>
      </p:sp>
      <p:sp>
        <p:nvSpPr>
          <p:cNvPr id="301059" name="Rectangle 3">
            <a:extLst>
              <a:ext uri="{FF2B5EF4-FFF2-40B4-BE49-F238E27FC236}">
                <a16:creationId xmlns:a16="http://schemas.microsoft.com/office/drawing/2014/main" id="{23100BC1-D941-464B-826E-40143AE55760}"/>
              </a:ext>
            </a:extLst>
          </p:cNvPr>
          <p:cNvSpPr>
            <a:spLocks noGrp="1" noChangeArrowheads="1"/>
          </p:cNvSpPr>
          <p:nvPr>
            <p:ph type="body" idx="1"/>
          </p:nvPr>
        </p:nvSpPr>
        <p:spPr/>
        <p:txBody>
          <a:bodyPr/>
          <a:lstStyle/>
          <a:p>
            <a:r>
              <a:rPr lang="en-US" altLang="en-US"/>
              <a:t>Three ways to deal with complexity:</a:t>
            </a:r>
          </a:p>
          <a:p>
            <a:pPr lvl="1"/>
            <a:r>
              <a:rPr lang="en-US" altLang="en-US"/>
              <a:t>Abstraction, Decomposition, Hierarchy </a:t>
            </a:r>
          </a:p>
          <a:p>
            <a:r>
              <a:rPr lang="en-US" altLang="en-US"/>
              <a:t>Object-oriented decomposition is good</a:t>
            </a:r>
          </a:p>
          <a:p>
            <a:pPr lvl="1"/>
            <a:r>
              <a:rPr lang="en-US" altLang="en-US"/>
              <a:t>Unfortunately, depending on the purpose  of the system, different objects can be found (</a:t>
            </a:r>
            <a:r>
              <a:rPr lang="en-US" altLang="en-US">
                <a:solidFill>
                  <a:srgbClr val="006600"/>
                </a:solidFill>
              </a:rPr>
              <a:t>an eskimo or a far-west Indian</a:t>
            </a:r>
            <a:r>
              <a:rPr lang="en-US" altLang="en-US"/>
              <a:t>)</a:t>
            </a:r>
          </a:p>
          <a:p>
            <a:r>
              <a:rPr lang="en-US" altLang="en-US"/>
              <a:t>How can we do it right? </a:t>
            </a:r>
          </a:p>
          <a:p>
            <a:pPr lvl="1"/>
            <a:r>
              <a:rPr lang="en-US" altLang="en-US"/>
              <a:t>Start with a description of the functionality of a system</a:t>
            </a:r>
          </a:p>
          <a:p>
            <a:pPr lvl="1"/>
            <a:r>
              <a:rPr lang="en-US" altLang="en-US"/>
              <a:t>Then proceed to a description of its structure</a:t>
            </a:r>
          </a:p>
          <a:p>
            <a:r>
              <a:rPr lang="en-US" altLang="en-US"/>
              <a:t>Ordering of development activities</a:t>
            </a:r>
          </a:p>
          <a:p>
            <a:pPr lvl="1"/>
            <a:r>
              <a:rPr lang="en-US" altLang="en-US"/>
              <a:t>Software lifecycle</a:t>
            </a:r>
          </a:p>
          <a:p>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1059">
                                            <p:txEl>
                                              <p:pRg st="0" end="0"/>
                                            </p:txEl>
                                          </p:spTgt>
                                        </p:tgtEl>
                                        <p:attrNameLst>
                                          <p:attrName>style.visibility</p:attrName>
                                        </p:attrNameLst>
                                      </p:cBhvr>
                                      <p:to>
                                        <p:strVal val="visible"/>
                                      </p:to>
                                    </p:set>
                                    <p:animEffect transition="in" filter="fade">
                                      <p:cBhvr>
                                        <p:cTn id="7" dur="500"/>
                                        <p:tgtEl>
                                          <p:spTgt spid="30105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1059">
                                            <p:txEl>
                                              <p:pRg st="1" end="1"/>
                                            </p:txEl>
                                          </p:spTgt>
                                        </p:tgtEl>
                                        <p:attrNameLst>
                                          <p:attrName>style.visibility</p:attrName>
                                        </p:attrNameLst>
                                      </p:cBhvr>
                                      <p:to>
                                        <p:strVal val="visible"/>
                                      </p:to>
                                    </p:set>
                                    <p:animEffect transition="in" filter="fade">
                                      <p:cBhvr>
                                        <p:cTn id="10" dur="500"/>
                                        <p:tgtEl>
                                          <p:spTgt spid="30105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1059">
                                            <p:txEl>
                                              <p:pRg st="2" end="2"/>
                                            </p:txEl>
                                          </p:spTgt>
                                        </p:tgtEl>
                                        <p:attrNameLst>
                                          <p:attrName>style.visibility</p:attrName>
                                        </p:attrNameLst>
                                      </p:cBhvr>
                                      <p:to>
                                        <p:strVal val="visible"/>
                                      </p:to>
                                    </p:set>
                                    <p:animEffect transition="in" filter="fade">
                                      <p:cBhvr>
                                        <p:cTn id="15" dur="500"/>
                                        <p:tgtEl>
                                          <p:spTgt spid="30105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1059">
                                            <p:txEl>
                                              <p:pRg st="3" end="3"/>
                                            </p:txEl>
                                          </p:spTgt>
                                        </p:tgtEl>
                                        <p:attrNameLst>
                                          <p:attrName>style.visibility</p:attrName>
                                        </p:attrNameLst>
                                      </p:cBhvr>
                                      <p:to>
                                        <p:strVal val="visible"/>
                                      </p:to>
                                    </p:set>
                                    <p:animEffect transition="in" filter="fade">
                                      <p:cBhvr>
                                        <p:cTn id="18" dur="500"/>
                                        <p:tgtEl>
                                          <p:spTgt spid="301059">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1059">
                                            <p:txEl>
                                              <p:pRg st="4" end="4"/>
                                            </p:txEl>
                                          </p:spTgt>
                                        </p:tgtEl>
                                        <p:attrNameLst>
                                          <p:attrName>style.visibility</p:attrName>
                                        </p:attrNameLst>
                                      </p:cBhvr>
                                      <p:to>
                                        <p:strVal val="visible"/>
                                      </p:to>
                                    </p:set>
                                    <p:animEffect transition="in" filter="fade">
                                      <p:cBhvr>
                                        <p:cTn id="23" dur="500"/>
                                        <p:tgtEl>
                                          <p:spTgt spid="301059">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1059">
                                            <p:txEl>
                                              <p:pRg st="5" end="5"/>
                                            </p:txEl>
                                          </p:spTgt>
                                        </p:tgtEl>
                                        <p:attrNameLst>
                                          <p:attrName>style.visibility</p:attrName>
                                        </p:attrNameLst>
                                      </p:cBhvr>
                                      <p:to>
                                        <p:strVal val="visible"/>
                                      </p:to>
                                    </p:set>
                                    <p:animEffect transition="in" filter="fade">
                                      <p:cBhvr>
                                        <p:cTn id="26" dur="500"/>
                                        <p:tgtEl>
                                          <p:spTgt spid="30105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1059">
                                            <p:txEl>
                                              <p:pRg st="6" end="6"/>
                                            </p:txEl>
                                          </p:spTgt>
                                        </p:tgtEl>
                                        <p:attrNameLst>
                                          <p:attrName>style.visibility</p:attrName>
                                        </p:attrNameLst>
                                      </p:cBhvr>
                                      <p:to>
                                        <p:strVal val="visible"/>
                                      </p:to>
                                    </p:set>
                                    <p:animEffect transition="in" filter="fade">
                                      <p:cBhvr>
                                        <p:cTn id="29" dur="500"/>
                                        <p:tgtEl>
                                          <p:spTgt spid="301059">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1059">
                                            <p:txEl>
                                              <p:pRg st="7" end="7"/>
                                            </p:txEl>
                                          </p:spTgt>
                                        </p:tgtEl>
                                        <p:attrNameLst>
                                          <p:attrName>style.visibility</p:attrName>
                                        </p:attrNameLst>
                                      </p:cBhvr>
                                      <p:to>
                                        <p:strVal val="visible"/>
                                      </p:to>
                                    </p:set>
                                    <p:animEffect transition="in" filter="fade">
                                      <p:cBhvr>
                                        <p:cTn id="34" dur="500"/>
                                        <p:tgtEl>
                                          <p:spTgt spid="301059">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1059">
                                            <p:txEl>
                                              <p:pRg st="8" end="8"/>
                                            </p:txEl>
                                          </p:spTgt>
                                        </p:tgtEl>
                                        <p:attrNameLst>
                                          <p:attrName>style.visibility</p:attrName>
                                        </p:attrNameLst>
                                      </p:cBhvr>
                                      <p:to>
                                        <p:strVal val="visible"/>
                                      </p:to>
                                    </p:set>
                                    <p:animEffect transition="in" filter="fade">
                                      <p:cBhvr>
                                        <p:cTn id="37" dur="500"/>
                                        <p:tgtEl>
                                          <p:spTgt spid="3010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9"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4">
            <a:extLst>
              <a:ext uri="{FF2B5EF4-FFF2-40B4-BE49-F238E27FC236}">
                <a16:creationId xmlns:a16="http://schemas.microsoft.com/office/drawing/2014/main" id="{40756840-3367-4E87-BBB7-F8B10B99CE9A}"/>
              </a:ext>
            </a:extLst>
          </p:cNvPr>
          <p:cNvSpPr>
            <a:spLocks noGrp="1" noChangeArrowheads="1"/>
          </p:cNvSpPr>
          <p:nvPr>
            <p:ph type="title"/>
          </p:nvPr>
        </p:nvSpPr>
        <p:spPr/>
        <p:txBody>
          <a:bodyPr/>
          <a:lstStyle/>
          <a:p>
            <a:r>
              <a:rPr lang="en-US" altLang="en-US"/>
              <a:t>Concepts and Phenomena</a:t>
            </a:r>
          </a:p>
        </p:txBody>
      </p:sp>
      <p:sp>
        <p:nvSpPr>
          <p:cNvPr id="143365" name="Rectangle 5">
            <a:extLst>
              <a:ext uri="{FF2B5EF4-FFF2-40B4-BE49-F238E27FC236}">
                <a16:creationId xmlns:a16="http://schemas.microsoft.com/office/drawing/2014/main" id="{FF14B48B-F4BC-4E62-85D9-4E43E0A235EE}"/>
              </a:ext>
            </a:extLst>
          </p:cNvPr>
          <p:cNvSpPr>
            <a:spLocks noGrp="1" noChangeArrowheads="1"/>
          </p:cNvSpPr>
          <p:nvPr>
            <p:ph type="body" idx="1"/>
          </p:nvPr>
        </p:nvSpPr>
        <p:spPr>
          <a:xfrm>
            <a:off x="533400" y="1095375"/>
            <a:ext cx="8410575" cy="5294313"/>
          </a:xfrm>
        </p:spPr>
        <p:txBody>
          <a:bodyPr/>
          <a:lstStyle/>
          <a:p>
            <a:r>
              <a:rPr lang="en-US" altLang="en-US">
                <a:solidFill>
                  <a:srgbClr val="FF3300"/>
                </a:solidFill>
              </a:rPr>
              <a:t>Phenomenon</a:t>
            </a:r>
            <a:endParaRPr lang="en-US" altLang="en-US"/>
          </a:p>
          <a:p>
            <a:pPr lvl="1"/>
            <a:r>
              <a:rPr lang="en-US" altLang="en-US"/>
              <a:t>An object in the world of a domain as you perceive it</a:t>
            </a:r>
          </a:p>
          <a:p>
            <a:pPr lvl="2"/>
            <a:r>
              <a:rPr lang="en-US" altLang="en-US"/>
              <a:t>Examples: This lecture at 9:35, my black watch</a:t>
            </a:r>
          </a:p>
          <a:p>
            <a:r>
              <a:rPr lang="en-US" altLang="en-US">
                <a:solidFill>
                  <a:srgbClr val="FF3300"/>
                </a:solidFill>
              </a:rPr>
              <a:t>Concept</a:t>
            </a:r>
            <a:endParaRPr lang="en-US" altLang="en-US"/>
          </a:p>
          <a:p>
            <a:pPr lvl="1"/>
            <a:r>
              <a:rPr lang="en-US" altLang="en-US"/>
              <a:t>The description of the common properties of phenomenon</a:t>
            </a:r>
          </a:p>
          <a:p>
            <a:pPr lvl="2"/>
            <a:r>
              <a:rPr lang="en-US" altLang="en-US"/>
              <a:t>Example: All lectures on software engineering</a:t>
            </a:r>
          </a:p>
          <a:p>
            <a:pPr lvl="2"/>
            <a:r>
              <a:rPr lang="en-US" altLang="en-US"/>
              <a:t>Example: All black watches</a:t>
            </a:r>
          </a:p>
          <a:p>
            <a:r>
              <a:rPr lang="en-US" altLang="en-US">
                <a:solidFill>
                  <a:srgbClr val="FF3300"/>
                </a:solidFill>
              </a:rPr>
              <a:t>A Concept is a 3-tuple:</a:t>
            </a:r>
            <a:r>
              <a:rPr lang="en-US" altLang="en-US"/>
              <a:t> </a:t>
            </a:r>
          </a:p>
          <a:p>
            <a:pPr lvl="1"/>
            <a:r>
              <a:rPr lang="en-US" altLang="en-US" b="1"/>
              <a:t>Name:</a:t>
            </a:r>
            <a:r>
              <a:rPr lang="en-US" altLang="en-US"/>
              <a:t> The name distinguishes the concept from other concepts</a:t>
            </a:r>
          </a:p>
          <a:p>
            <a:pPr lvl="1"/>
            <a:r>
              <a:rPr lang="en-US" altLang="en-US" b="1"/>
              <a:t>Purpose:</a:t>
            </a:r>
            <a:r>
              <a:rPr lang="en-US" altLang="en-US"/>
              <a:t> Properties that determine if a phenomenon is a member of a concept</a:t>
            </a:r>
          </a:p>
          <a:p>
            <a:pPr lvl="1"/>
            <a:r>
              <a:rPr lang="en-US" altLang="en-US" b="1"/>
              <a:t>Members:</a:t>
            </a:r>
            <a:r>
              <a:rPr lang="en-US" altLang="en-US"/>
              <a:t> The set of phenomena which are part of the concept.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36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336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4336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336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4336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4336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43365">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4336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4336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4336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4336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5"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89" name="Rectangle 53">
            <a:extLst>
              <a:ext uri="{FF2B5EF4-FFF2-40B4-BE49-F238E27FC236}">
                <a16:creationId xmlns:a16="http://schemas.microsoft.com/office/drawing/2014/main" id="{F2C1BADF-3823-49E3-B7F0-CF38CC1A7C43}"/>
              </a:ext>
            </a:extLst>
          </p:cNvPr>
          <p:cNvSpPr>
            <a:spLocks noGrp="1" noChangeArrowheads="1"/>
          </p:cNvSpPr>
          <p:nvPr>
            <p:ph type="body" idx="1"/>
          </p:nvPr>
        </p:nvSpPr>
        <p:spPr>
          <a:xfrm>
            <a:off x="533400" y="4381500"/>
            <a:ext cx="8001000" cy="1587500"/>
          </a:xfrm>
        </p:spPr>
        <p:txBody>
          <a:bodyPr/>
          <a:lstStyle/>
          <a:p>
            <a:pPr>
              <a:buFont typeface="Times" panose="02020603050405020304" pitchFamily="18" charset="0"/>
              <a:buNone/>
            </a:pPr>
            <a:r>
              <a:rPr lang="en-US" altLang="en-US"/>
              <a:t>Definition </a:t>
            </a:r>
            <a:r>
              <a:rPr lang="en-US" altLang="en-US">
                <a:solidFill>
                  <a:srgbClr val="FF0000"/>
                </a:solidFill>
              </a:rPr>
              <a:t>Abstraction</a:t>
            </a:r>
            <a:r>
              <a:rPr lang="en-US" altLang="en-US"/>
              <a:t>:</a:t>
            </a:r>
            <a:endParaRPr lang="en-US" altLang="en-US" sz="2000"/>
          </a:p>
          <a:p>
            <a:pPr lvl="1"/>
            <a:r>
              <a:rPr lang="en-US" altLang="en-US" sz="1800"/>
              <a:t>Classification of phenomena into concepts</a:t>
            </a:r>
          </a:p>
          <a:p>
            <a:pPr>
              <a:buFont typeface="Times" panose="02020603050405020304" pitchFamily="18" charset="0"/>
              <a:buNone/>
            </a:pPr>
            <a:r>
              <a:rPr lang="en-US" altLang="en-US"/>
              <a:t>Definition </a:t>
            </a:r>
            <a:r>
              <a:rPr lang="en-US" altLang="en-US">
                <a:solidFill>
                  <a:srgbClr val="FF0000"/>
                </a:solidFill>
              </a:rPr>
              <a:t>Modeling</a:t>
            </a:r>
            <a:r>
              <a:rPr lang="en-US" altLang="en-US"/>
              <a:t>:</a:t>
            </a:r>
            <a:r>
              <a:rPr lang="en-US" altLang="en-US" sz="2000"/>
              <a:t> </a:t>
            </a:r>
          </a:p>
          <a:p>
            <a:pPr lvl="1"/>
            <a:r>
              <a:rPr lang="en-US" altLang="en-US" sz="1800"/>
              <a:t>Development of abstractions to answer specific questions about a set of phenomena while ignoring irrelevant details.</a:t>
            </a:r>
            <a:endParaRPr lang="en-US" altLang="en-US" sz="1800" b="1"/>
          </a:p>
        </p:txBody>
      </p:sp>
      <p:grpSp>
        <p:nvGrpSpPr>
          <p:cNvPr id="2" name="Group 59">
            <a:extLst>
              <a:ext uri="{FF2B5EF4-FFF2-40B4-BE49-F238E27FC236}">
                <a16:creationId xmlns:a16="http://schemas.microsoft.com/office/drawing/2014/main" id="{508635E0-8528-4DC5-AB41-F9B586FE2293}"/>
              </a:ext>
            </a:extLst>
          </p:cNvPr>
          <p:cNvGrpSpPr>
            <a:grpSpLocks/>
          </p:cNvGrpSpPr>
          <p:nvPr/>
        </p:nvGrpSpPr>
        <p:grpSpPr bwMode="auto">
          <a:xfrm>
            <a:off x="7693025" y="1792288"/>
            <a:ext cx="987425" cy="1500187"/>
            <a:chOff x="4843" y="1129"/>
            <a:chExt cx="757" cy="1117"/>
          </a:xfrm>
        </p:grpSpPr>
        <p:sp>
          <p:nvSpPr>
            <p:cNvPr id="82976" name="Freeform 5">
              <a:extLst>
                <a:ext uri="{FF2B5EF4-FFF2-40B4-BE49-F238E27FC236}">
                  <a16:creationId xmlns:a16="http://schemas.microsoft.com/office/drawing/2014/main" id="{4F017414-ECC4-49F0-AF66-94F7E06F1D9F}"/>
                </a:ext>
              </a:extLst>
            </p:cNvPr>
            <p:cNvSpPr>
              <a:spLocks/>
            </p:cNvSpPr>
            <p:nvPr/>
          </p:nvSpPr>
          <p:spPr bwMode="auto">
            <a:xfrm>
              <a:off x="4876" y="1162"/>
              <a:ext cx="49" cy="1035"/>
            </a:xfrm>
            <a:custGeom>
              <a:avLst/>
              <a:gdLst>
                <a:gd name="T0" fmla="*/ 1281 w 34"/>
                <a:gd name="T1" fmla="*/ 0 h 722"/>
                <a:gd name="T2" fmla="*/ 617 w 34"/>
                <a:gd name="T3" fmla="*/ 1198 h 722"/>
                <a:gd name="T4" fmla="*/ 0 w 34"/>
                <a:gd name="T5" fmla="*/ 7191 h 722"/>
                <a:gd name="T6" fmla="*/ 0 w 34"/>
                <a:gd name="T7" fmla="*/ 13250 h 722"/>
                <a:gd name="T8" fmla="*/ 0 w 34"/>
                <a:gd name="T9" fmla="*/ 15030 h 722"/>
                <a:gd name="T10" fmla="*/ 617 w 34"/>
                <a:gd name="T11" fmla="*/ 16239 h 722"/>
                <a:gd name="T12" fmla="*/ 0 w 34"/>
                <a:gd name="T13" fmla="*/ 17439 h 722"/>
                <a:gd name="T14" fmla="*/ 0 w 34"/>
                <a:gd name="T15" fmla="*/ 19279 h 722"/>
                <a:gd name="T16" fmla="*/ 0 w 34"/>
                <a:gd name="T17" fmla="*/ 20482 h 722"/>
                <a:gd name="T18" fmla="*/ 617 w 34"/>
                <a:gd name="T19" fmla="*/ 21643 h 722"/>
                <a:gd name="T20" fmla="*/ 0 w 34"/>
                <a:gd name="T21" fmla="*/ 22873 h 722"/>
                <a:gd name="T22" fmla="*/ 0 w 34"/>
                <a:gd name="T23" fmla="*/ 25286 h 722"/>
                <a:gd name="T24" fmla="*/ 0 w 34"/>
                <a:gd name="T25" fmla="*/ 31305 h 722"/>
                <a:gd name="T26" fmla="*/ 617 w 34"/>
                <a:gd name="T27" fmla="*/ 37339 h 722"/>
                <a:gd name="T28" fmla="*/ 1281 w 34"/>
                <a:gd name="T29" fmla="*/ 37931 h 722"/>
                <a:gd name="T30" fmla="*/ 1281 w 34"/>
                <a:gd name="T31" fmla="*/ 37339 h 722"/>
                <a:gd name="T32" fmla="*/ 1905 w 34"/>
                <a:gd name="T33" fmla="*/ 31305 h 722"/>
                <a:gd name="T34" fmla="*/ 1905 w 34"/>
                <a:gd name="T35" fmla="*/ 25286 h 722"/>
                <a:gd name="T36" fmla="*/ 1905 w 34"/>
                <a:gd name="T37" fmla="*/ 22873 h 722"/>
                <a:gd name="T38" fmla="*/ 1281 w 34"/>
                <a:gd name="T39" fmla="*/ 21643 h 722"/>
                <a:gd name="T40" fmla="*/ 1905 w 34"/>
                <a:gd name="T41" fmla="*/ 20482 h 722"/>
                <a:gd name="T42" fmla="*/ 1905 w 34"/>
                <a:gd name="T43" fmla="*/ 19279 h 722"/>
                <a:gd name="T44" fmla="*/ 1905 w 34"/>
                <a:gd name="T45" fmla="*/ 17439 h 722"/>
                <a:gd name="T46" fmla="*/ 1281 w 34"/>
                <a:gd name="T47" fmla="*/ 16239 h 722"/>
                <a:gd name="T48" fmla="*/ 1905 w 34"/>
                <a:gd name="T49" fmla="*/ 15030 h 722"/>
                <a:gd name="T50" fmla="*/ 1905 w 34"/>
                <a:gd name="T51" fmla="*/ 12596 h 722"/>
                <a:gd name="T52" fmla="*/ 1905 w 34"/>
                <a:gd name="T53" fmla="*/ 6623 h 722"/>
                <a:gd name="T54" fmla="*/ 1281 w 34"/>
                <a:gd name="T55" fmla="*/ 1198 h 722"/>
                <a:gd name="T56" fmla="*/ 1281 w 34"/>
                <a:gd name="T57" fmla="*/ 0 h 722"/>
                <a:gd name="T58" fmla="*/ 1281 w 34"/>
                <a:gd name="T59" fmla="*/ 0 h 7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
                <a:gd name="T91" fmla="*/ 0 h 722"/>
                <a:gd name="T92" fmla="*/ 34 w 34"/>
                <a:gd name="T93" fmla="*/ 722 h 72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 h="722">
                  <a:moveTo>
                    <a:pt x="23" y="0"/>
                  </a:moveTo>
                  <a:lnTo>
                    <a:pt x="11" y="23"/>
                  </a:lnTo>
                  <a:lnTo>
                    <a:pt x="0" y="137"/>
                  </a:lnTo>
                  <a:lnTo>
                    <a:pt x="0" y="252"/>
                  </a:lnTo>
                  <a:lnTo>
                    <a:pt x="0" y="286"/>
                  </a:lnTo>
                  <a:lnTo>
                    <a:pt x="11" y="309"/>
                  </a:lnTo>
                  <a:lnTo>
                    <a:pt x="0" y="332"/>
                  </a:lnTo>
                  <a:lnTo>
                    <a:pt x="0" y="367"/>
                  </a:lnTo>
                  <a:lnTo>
                    <a:pt x="0" y="390"/>
                  </a:lnTo>
                  <a:lnTo>
                    <a:pt x="11" y="412"/>
                  </a:lnTo>
                  <a:lnTo>
                    <a:pt x="0" y="435"/>
                  </a:lnTo>
                  <a:lnTo>
                    <a:pt x="0" y="481"/>
                  </a:lnTo>
                  <a:lnTo>
                    <a:pt x="0" y="596"/>
                  </a:lnTo>
                  <a:lnTo>
                    <a:pt x="11" y="711"/>
                  </a:lnTo>
                  <a:lnTo>
                    <a:pt x="23" y="722"/>
                  </a:lnTo>
                  <a:lnTo>
                    <a:pt x="23" y="711"/>
                  </a:lnTo>
                  <a:lnTo>
                    <a:pt x="34" y="596"/>
                  </a:lnTo>
                  <a:lnTo>
                    <a:pt x="34" y="481"/>
                  </a:lnTo>
                  <a:lnTo>
                    <a:pt x="34" y="435"/>
                  </a:lnTo>
                  <a:lnTo>
                    <a:pt x="23" y="412"/>
                  </a:lnTo>
                  <a:lnTo>
                    <a:pt x="34" y="390"/>
                  </a:lnTo>
                  <a:lnTo>
                    <a:pt x="34" y="367"/>
                  </a:lnTo>
                  <a:lnTo>
                    <a:pt x="34" y="332"/>
                  </a:lnTo>
                  <a:lnTo>
                    <a:pt x="23" y="309"/>
                  </a:lnTo>
                  <a:lnTo>
                    <a:pt x="34" y="286"/>
                  </a:lnTo>
                  <a:lnTo>
                    <a:pt x="34" y="240"/>
                  </a:lnTo>
                  <a:lnTo>
                    <a:pt x="34" y="126"/>
                  </a:lnTo>
                  <a:lnTo>
                    <a:pt x="23" y="23"/>
                  </a:lnTo>
                  <a:lnTo>
                    <a:pt x="23" y="0"/>
                  </a:lnTo>
                  <a:close/>
                </a:path>
              </a:pathLst>
            </a:custGeom>
            <a:blipFill dpi="0" rotWithShape="0">
              <a:blip/>
              <a:srcRect/>
              <a:tile tx="0" ty="0" sx="100000" sy="100000" flip="none" algn="tl"/>
            </a:blipFill>
            <a:ln w="17463">
              <a:solidFill>
                <a:srgbClr val="000000"/>
              </a:solidFill>
              <a:round/>
              <a:headEnd/>
              <a:tailEnd/>
            </a:ln>
          </p:spPr>
          <p:txBody>
            <a:bodyPr/>
            <a:lstStyle/>
            <a:p>
              <a:endParaRPr lang="en-US"/>
            </a:p>
          </p:txBody>
        </p:sp>
        <p:sp>
          <p:nvSpPr>
            <p:cNvPr id="82977" name="Line 6">
              <a:extLst>
                <a:ext uri="{FF2B5EF4-FFF2-40B4-BE49-F238E27FC236}">
                  <a16:creationId xmlns:a16="http://schemas.microsoft.com/office/drawing/2014/main" id="{395F1103-4819-4AE7-88CD-0C43DD5864D9}"/>
                </a:ext>
              </a:extLst>
            </p:cNvPr>
            <p:cNvSpPr>
              <a:spLocks noChangeShapeType="1"/>
            </p:cNvSpPr>
            <p:nvPr/>
          </p:nvSpPr>
          <p:spPr bwMode="auto">
            <a:xfrm>
              <a:off x="4892" y="1605"/>
              <a:ext cx="1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78" name="Line 7">
              <a:extLst>
                <a:ext uri="{FF2B5EF4-FFF2-40B4-BE49-F238E27FC236}">
                  <a16:creationId xmlns:a16="http://schemas.microsoft.com/office/drawing/2014/main" id="{8D98DB50-0E5B-402D-A363-54D258F84451}"/>
                </a:ext>
              </a:extLst>
            </p:cNvPr>
            <p:cNvSpPr>
              <a:spLocks noChangeShapeType="1"/>
            </p:cNvSpPr>
            <p:nvPr/>
          </p:nvSpPr>
          <p:spPr bwMode="auto">
            <a:xfrm>
              <a:off x="4892" y="1753"/>
              <a:ext cx="1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79" name="Freeform 8">
              <a:extLst>
                <a:ext uri="{FF2B5EF4-FFF2-40B4-BE49-F238E27FC236}">
                  <a16:creationId xmlns:a16="http://schemas.microsoft.com/office/drawing/2014/main" id="{139874A5-9EDA-49D6-A9F7-7DBAD41121E4}"/>
                </a:ext>
              </a:extLst>
            </p:cNvPr>
            <p:cNvSpPr>
              <a:spLocks/>
            </p:cNvSpPr>
            <p:nvPr/>
          </p:nvSpPr>
          <p:spPr bwMode="auto">
            <a:xfrm>
              <a:off x="5501" y="1162"/>
              <a:ext cx="49" cy="1035"/>
            </a:xfrm>
            <a:custGeom>
              <a:avLst/>
              <a:gdLst>
                <a:gd name="T0" fmla="*/ 1281 w 34"/>
                <a:gd name="T1" fmla="*/ 0 h 722"/>
                <a:gd name="T2" fmla="*/ 617 w 34"/>
                <a:gd name="T3" fmla="*/ 1198 h 722"/>
                <a:gd name="T4" fmla="*/ 617 w 34"/>
                <a:gd name="T5" fmla="*/ 7191 h 722"/>
                <a:gd name="T6" fmla="*/ 0 w 34"/>
                <a:gd name="T7" fmla="*/ 13250 h 722"/>
                <a:gd name="T8" fmla="*/ 617 w 34"/>
                <a:gd name="T9" fmla="*/ 15030 h 722"/>
                <a:gd name="T10" fmla="*/ 617 w 34"/>
                <a:gd name="T11" fmla="*/ 16239 h 722"/>
                <a:gd name="T12" fmla="*/ 617 w 34"/>
                <a:gd name="T13" fmla="*/ 17439 h 722"/>
                <a:gd name="T14" fmla="*/ 0 w 34"/>
                <a:gd name="T15" fmla="*/ 19279 h 722"/>
                <a:gd name="T16" fmla="*/ 617 w 34"/>
                <a:gd name="T17" fmla="*/ 20482 h 722"/>
                <a:gd name="T18" fmla="*/ 617 w 34"/>
                <a:gd name="T19" fmla="*/ 21643 h 722"/>
                <a:gd name="T20" fmla="*/ 617 w 34"/>
                <a:gd name="T21" fmla="*/ 22873 h 722"/>
                <a:gd name="T22" fmla="*/ 0 w 34"/>
                <a:gd name="T23" fmla="*/ 25286 h 722"/>
                <a:gd name="T24" fmla="*/ 617 w 34"/>
                <a:gd name="T25" fmla="*/ 31305 h 722"/>
                <a:gd name="T26" fmla="*/ 617 w 34"/>
                <a:gd name="T27" fmla="*/ 37339 h 722"/>
                <a:gd name="T28" fmla="*/ 1281 w 34"/>
                <a:gd name="T29" fmla="*/ 37931 h 722"/>
                <a:gd name="T30" fmla="*/ 1281 w 34"/>
                <a:gd name="T31" fmla="*/ 37339 h 722"/>
                <a:gd name="T32" fmla="*/ 1905 w 34"/>
                <a:gd name="T33" fmla="*/ 31305 h 722"/>
                <a:gd name="T34" fmla="*/ 1905 w 34"/>
                <a:gd name="T35" fmla="*/ 25286 h 722"/>
                <a:gd name="T36" fmla="*/ 1905 w 34"/>
                <a:gd name="T37" fmla="*/ 22873 h 722"/>
                <a:gd name="T38" fmla="*/ 1905 w 34"/>
                <a:gd name="T39" fmla="*/ 21643 h 722"/>
                <a:gd name="T40" fmla="*/ 1905 w 34"/>
                <a:gd name="T41" fmla="*/ 20482 h 722"/>
                <a:gd name="T42" fmla="*/ 1905 w 34"/>
                <a:gd name="T43" fmla="*/ 19279 h 722"/>
                <a:gd name="T44" fmla="*/ 1905 w 34"/>
                <a:gd name="T45" fmla="*/ 17439 h 722"/>
                <a:gd name="T46" fmla="*/ 1905 w 34"/>
                <a:gd name="T47" fmla="*/ 16239 h 722"/>
                <a:gd name="T48" fmla="*/ 1905 w 34"/>
                <a:gd name="T49" fmla="*/ 15030 h 722"/>
                <a:gd name="T50" fmla="*/ 1905 w 34"/>
                <a:gd name="T51" fmla="*/ 12596 h 722"/>
                <a:gd name="T52" fmla="*/ 1905 w 34"/>
                <a:gd name="T53" fmla="*/ 6623 h 722"/>
                <a:gd name="T54" fmla="*/ 1281 w 34"/>
                <a:gd name="T55" fmla="*/ 1198 h 722"/>
                <a:gd name="T56" fmla="*/ 1281 w 34"/>
                <a:gd name="T57" fmla="*/ 0 h 722"/>
                <a:gd name="T58" fmla="*/ 1281 w 34"/>
                <a:gd name="T59" fmla="*/ 0 h 7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
                <a:gd name="T91" fmla="*/ 0 h 722"/>
                <a:gd name="T92" fmla="*/ 34 w 34"/>
                <a:gd name="T93" fmla="*/ 722 h 72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 h="722">
                  <a:moveTo>
                    <a:pt x="23" y="0"/>
                  </a:moveTo>
                  <a:lnTo>
                    <a:pt x="11" y="23"/>
                  </a:lnTo>
                  <a:lnTo>
                    <a:pt x="11" y="137"/>
                  </a:lnTo>
                  <a:lnTo>
                    <a:pt x="0" y="252"/>
                  </a:lnTo>
                  <a:lnTo>
                    <a:pt x="11" y="286"/>
                  </a:lnTo>
                  <a:lnTo>
                    <a:pt x="11" y="309"/>
                  </a:lnTo>
                  <a:lnTo>
                    <a:pt x="11" y="332"/>
                  </a:lnTo>
                  <a:lnTo>
                    <a:pt x="0" y="367"/>
                  </a:lnTo>
                  <a:lnTo>
                    <a:pt x="11" y="390"/>
                  </a:lnTo>
                  <a:lnTo>
                    <a:pt x="11" y="412"/>
                  </a:lnTo>
                  <a:lnTo>
                    <a:pt x="11" y="435"/>
                  </a:lnTo>
                  <a:lnTo>
                    <a:pt x="0" y="481"/>
                  </a:lnTo>
                  <a:lnTo>
                    <a:pt x="11" y="596"/>
                  </a:lnTo>
                  <a:lnTo>
                    <a:pt x="11" y="711"/>
                  </a:lnTo>
                  <a:lnTo>
                    <a:pt x="23" y="722"/>
                  </a:lnTo>
                  <a:lnTo>
                    <a:pt x="23" y="711"/>
                  </a:lnTo>
                  <a:lnTo>
                    <a:pt x="34" y="596"/>
                  </a:lnTo>
                  <a:lnTo>
                    <a:pt x="34" y="481"/>
                  </a:lnTo>
                  <a:lnTo>
                    <a:pt x="34" y="435"/>
                  </a:lnTo>
                  <a:lnTo>
                    <a:pt x="34" y="412"/>
                  </a:lnTo>
                  <a:lnTo>
                    <a:pt x="34" y="390"/>
                  </a:lnTo>
                  <a:lnTo>
                    <a:pt x="34" y="367"/>
                  </a:lnTo>
                  <a:lnTo>
                    <a:pt x="34" y="332"/>
                  </a:lnTo>
                  <a:lnTo>
                    <a:pt x="34" y="309"/>
                  </a:lnTo>
                  <a:lnTo>
                    <a:pt x="34" y="286"/>
                  </a:lnTo>
                  <a:lnTo>
                    <a:pt x="34" y="240"/>
                  </a:lnTo>
                  <a:lnTo>
                    <a:pt x="34" y="126"/>
                  </a:lnTo>
                  <a:lnTo>
                    <a:pt x="23" y="23"/>
                  </a:lnTo>
                  <a:lnTo>
                    <a:pt x="23" y="0"/>
                  </a:lnTo>
                  <a:close/>
                </a:path>
              </a:pathLst>
            </a:custGeom>
            <a:blipFill dpi="0" rotWithShape="0">
              <a:blip/>
              <a:srcRect/>
              <a:tile tx="0" ty="0" sx="100000" sy="100000" flip="none" algn="tl"/>
            </a:blipFill>
            <a:ln w="17463">
              <a:solidFill>
                <a:srgbClr val="000000"/>
              </a:solidFill>
              <a:round/>
              <a:headEnd/>
              <a:tailEnd/>
            </a:ln>
          </p:spPr>
          <p:txBody>
            <a:bodyPr/>
            <a:lstStyle/>
            <a:p>
              <a:endParaRPr lang="en-US"/>
            </a:p>
          </p:txBody>
        </p:sp>
        <p:sp>
          <p:nvSpPr>
            <p:cNvPr id="82980" name="Freeform 9">
              <a:extLst>
                <a:ext uri="{FF2B5EF4-FFF2-40B4-BE49-F238E27FC236}">
                  <a16:creationId xmlns:a16="http://schemas.microsoft.com/office/drawing/2014/main" id="{2F90FF32-4A69-4F05-AB01-043184A0A3FF}"/>
                </a:ext>
              </a:extLst>
            </p:cNvPr>
            <p:cNvSpPr>
              <a:spLocks/>
            </p:cNvSpPr>
            <p:nvPr/>
          </p:nvSpPr>
          <p:spPr bwMode="auto">
            <a:xfrm>
              <a:off x="4958" y="1243"/>
              <a:ext cx="230" cy="888"/>
            </a:xfrm>
            <a:custGeom>
              <a:avLst/>
              <a:gdLst>
                <a:gd name="T0" fmla="*/ 594 w 161"/>
                <a:gd name="T1" fmla="*/ 32781 h 619"/>
                <a:gd name="T2" fmla="*/ 1749 w 161"/>
                <a:gd name="T3" fmla="*/ 26093 h 619"/>
                <a:gd name="T4" fmla="*/ 4624 w 161"/>
                <a:gd name="T5" fmla="*/ 22444 h 619"/>
                <a:gd name="T6" fmla="*/ 6959 w 161"/>
                <a:gd name="T7" fmla="*/ 19431 h 619"/>
                <a:gd name="T8" fmla="*/ 8151 w 161"/>
                <a:gd name="T9" fmla="*/ 16424 h 619"/>
                <a:gd name="T10" fmla="*/ 6959 w 161"/>
                <a:gd name="T11" fmla="*/ 12771 h 619"/>
                <a:gd name="T12" fmla="*/ 4110 w 161"/>
                <a:gd name="T13" fmla="*/ 10356 h 619"/>
                <a:gd name="T14" fmla="*/ 1749 w 161"/>
                <a:gd name="T15" fmla="*/ 6100 h 619"/>
                <a:gd name="T16" fmla="*/ 0 w 161"/>
                <a:gd name="T17" fmla="*/ 0 h 6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
                <a:gd name="T28" fmla="*/ 0 h 619"/>
                <a:gd name="T29" fmla="*/ 161 w 161"/>
                <a:gd name="T30" fmla="*/ 619 h 6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 h="619">
                  <a:moveTo>
                    <a:pt x="12" y="619"/>
                  </a:moveTo>
                  <a:lnTo>
                    <a:pt x="35" y="493"/>
                  </a:lnTo>
                  <a:lnTo>
                    <a:pt x="92" y="424"/>
                  </a:lnTo>
                  <a:lnTo>
                    <a:pt x="138" y="367"/>
                  </a:lnTo>
                  <a:lnTo>
                    <a:pt x="161" y="310"/>
                  </a:lnTo>
                  <a:lnTo>
                    <a:pt x="138" y="241"/>
                  </a:lnTo>
                  <a:lnTo>
                    <a:pt x="81" y="195"/>
                  </a:lnTo>
                  <a:lnTo>
                    <a:pt x="35" y="115"/>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981" name="Freeform 10">
              <a:extLst>
                <a:ext uri="{FF2B5EF4-FFF2-40B4-BE49-F238E27FC236}">
                  <a16:creationId xmlns:a16="http://schemas.microsoft.com/office/drawing/2014/main" id="{870EEA4E-631E-44B9-BB03-82BB16FE27B8}"/>
                </a:ext>
              </a:extLst>
            </p:cNvPr>
            <p:cNvSpPr>
              <a:spLocks/>
            </p:cNvSpPr>
            <p:nvPr/>
          </p:nvSpPr>
          <p:spPr bwMode="auto">
            <a:xfrm>
              <a:off x="5237" y="1243"/>
              <a:ext cx="231" cy="888"/>
            </a:xfrm>
            <a:custGeom>
              <a:avLst/>
              <a:gdLst>
                <a:gd name="T0" fmla="*/ 8546 w 161"/>
                <a:gd name="T1" fmla="*/ 32781 h 619"/>
                <a:gd name="T2" fmla="*/ 7310 w 161"/>
                <a:gd name="T3" fmla="*/ 26093 h 619"/>
                <a:gd name="T4" fmla="*/ 4267 w 161"/>
                <a:gd name="T5" fmla="*/ 22444 h 619"/>
                <a:gd name="T6" fmla="*/ 1202 w 161"/>
                <a:gd name="T7" fmla="*/ 19431 h 619"/>
                <a:gd name="T8" fmla="*/ 0 w 161"/>
                <a:gd name="T9" fmla="*/ 16424 h 619"/>
                <a:gd name="T10" fmla="*/ 1202 w 161"/>
                <a:gd name="T11" fmla="*/ 12771 h 619"/>
                <a:gd name="T12" fmla="*/ 4267 w 161"/>
                <a:gd name="T13" fmla="*/ 10356 h 619"/>
                <a:gd name="T14" fmla="*/ 7310 w 161"/>
                <a:gd name="T15" fmla="*/ 6100 h 619"/>
                <a:gd name="T16" fmla="*/ 8546 w 161"/>
                <a:gd name="T17" fmla="*/ 0 h 6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
                <a:gd name="T28" fmla="*/ 0 h 619"/>
                <a:gd name="T29" fmla="*/ 161 w 161"/>
                <a:gd name="T30" fmla="*/ 619 h 6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 h="619">
                  <a:moveTo>
                    <a:pt x="161" y="619"/>
                  </a:moveTo>
                  <a:lnTo>
                    <a:pt x="138" y="493"/>
                  </a:lnTo>
                  <a:lnTo>
                    <a:pt x="81" y="424"/>
                  </a:lnTo>
                  <a:lnTo>
                    <a:pt x="23" y="367"/>
                  </a:lnTo>
                  <a:lnTo>
                    <a:pt x="0" y="310"/>
                  </a:lnTo>
                  <a:lnTo>
                    <a:pt x="23" y="241"/>
                  </a:lnTo>
                  <a:lnTo>
                    <a:pt x="81" y="195"/>
                  </a:lnTo>
                  <a:lnTo>
                    <a:pt x="138" y="115"/>
                  </a:lnTo>
                  <a:lnTo>
                    <a:pt x="161"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982" name="Rectangle 11">
              <a:extLst>
                <a:ext uri="{FF2B5EF4-FFF2-40B4-BE49-F238E27FC236}">
                  <a16:creationId xmlns:a16="http://schemas.microsoft.com/office/drawing/2014/main" id="{F8FE79B8-2D01-4CBA-81BA-0D6586F310B8}"/>
                </a:ext>
              </a:extLst>
            </p:cNvPr>
            <p:cNvSpPr>
              <a:spLocks noChangeArrowheads="1"/>
            </p:cNvSpPr>
            <p:nvPr/>
          </p:nvSpPr>
          <p:spPr bwMode="auto">
            <a:xfrm>
              <a:off x="4958" y="2131"/>
              <a:ext cx="510" cy="5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2983" name="Rectangle 12">
              <a:extLst>
                <a:ext uri="{FF2B5EF4-FFF2-40B4-BE49-F238E27FC236}">
                  <a16:creationId xmlns:a16="http://schemas.microsoft.com/office/drawing/2014/main" id="{87B241BA-0F29-40BB-90DC-5ADC7285807D}"/>
                </a:ext>
              </a:extLst>
            </p:cNvPr>
            <p:cNvSpPr>
              <a:spLocks noChangeArrowheads="1"/>
            </p:cNvSpPr>
            <p:nvPr/>
          </p:nvSpPr>
          <p:spPr bwMode="auto">
            <a:xfrm>
              <a:off x="4958" y="2131"/>
              <a:ext cx="526" cy="66"/>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2984" name="Rectangle 13">
              <a:extLst>
                <a:ext uri="{FF2B5EF4-FFF2-40B4-BE49-F238E27FC236}">
                  <a16:creationId xmlns:a16="http://schemas.microsoft.com/office/drawing/2014/main" id="{B73200A7-91CB-4181-B3FE-1767CDB2AEB1}"/>
                </a:ext>
              </a:extLst>
            </p:cNvPr>
            <p:cNvSpPr>
              <a:spLocks noChangeArrowheads="1"/>
            </p:cNvSpPr>
            <p:nvPr/>
          </p:nvSpPr>
          <p:spPr bwMode="auto">
            <a:xfrm>
              <a:off x="4958" y="1177"/>
              <a:ext cx="510" cy="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2985" name="Rectangle 14">
              <a:extLst>
                <a:ext uri="{FF2B5EF4-FFF2-40B4-BE49-F238E27FC236}">
                  <a16:creationId xmlns:a16="http://schemas.microsoft.com/office/drawing/2014/main" id="{CFA3F2DB-A45C-4B9B-A878-B08C1D6CDF6C}"/>
                </a:ext>
              </a:extLst>
            </p:cNvPr>
            <p:cNvSpPr>
              <a:spLocks noChangeArrowheads="1"/>
            </p:cNvSpPr>
            <p:nvPr/>
          </p:nvSpPr>
          <p:spPr bwMode="auto">
            <a:xfrm>
              <a:off x="4958" y="1177"/>
              <a:ext cx="526" cy="82"/>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2986" name="Freeform 15">
              <a:extLst>
                <a:ext uri="{FF2B5EF4-FFF2-40B4-BE49-F238E27FC236}">
                  <a16:creationId xmlns:a16="http://schemas.microsoft.com/office/drawing/2014/main" id="{2BDAC40C-DF1F-4191-BB25-477D0B4A5A14}"/>
                </a:ext>
              </a:extLst>
            </p:cNvPr>
            <p:cNvSpPr>
              <a:spLocks/>
            </p:cNvSpPr>
            <p:nvPr/>
          </p:nvSpPr>
          <p:spPr bwMode="auto">
            <a:xfrm>
              <a:off x="5074" y="1441"/>
              <a:ext cx="295" cy="82"/>
            </a:xfrm>
            <a:custGeom>
              <a:avLst/>
              <a:gdLst>
                <a:gd name="T0" fmla="*/ 0 w 206"/>
                <a:gd name="T1" fmla="*/ 3117 h 57"/>
                <a:gd name="T2" fmla="*/ 3516 w 206"/>
                <a:gd name="T3" fmla="*/ 0 h 57"/>
                <a:gd name="T4" fmla="*/ 5372 w 206"/>
                <a:gd name="T5" fmla="*/ 604 h 57"/>
                <a:gd name="T6" fmla="*/ 7112 w 206"/>
                <a:gd name="T7" fmla="*/ 1854 h 57"/>
                <a:gd name="T8" fmla="*/ 10680 w 206"/>
                <a:gd name="T9" fmla="*/ 1854 h 57"/>
                <a:gd name="T10" fmla="*/ 0 60000 65536"/>
                <a:gd name="T11" fmla="*/ 0 60000 65536"/>
                <a:gd name="T12" fmla="*/ 0 60000 65536"/>
                <a:gd name="T13" fmla="*/ 0 60000 65536"/>
                <a:gd name="T14" fmla="*/ 0 60000 65536"/>
                <a:gd name="T15" fmla="*/ 0 w 206"/>
                <a:gd name="T16" fmla="*/ 0 h 57"/>
                <a:gd name="T17" fmla="*/ 206 w 206"/>
                <a:gd name="T18" fmla="*/ 57 h 57"/>
              </a:gdLst>
              <a:ahLst/>
              <a:cxnLst>
                <a:cxn ang="T10">
                  <a:pos x="T0" y="T1"/>
                </a:cxn>
                <a:cxn ang="T11">
                  <a:pos x="T2" y="T3"/>
                </a:cxn>
                <a:cxn ang="T12">
                  <a:pos x="T4" y="T5"/>
                </a:cxn>
                <a:cxn ang="T13">
                  <a:pos x="T6" y="T7"/>
                </a:cxn>
                <a:cxn ang="T14">
                  <a:pos x="T8" y="T9"/>
                </a:cxn>
              </a:cxnLst>
              <a:rect l="T15" t="T16" r="T17" b="T18"/>
              <a:pathLst>
                <a:path w="206" h="57">
                  <a:moveTo>
                    <a:pt x="0" y="57"/>
                  </a:moveTo>
                  <a:lnTo>
                    <a:pt x="68" y="0"/>
                  </a:lnTo>
                  <a:lnTo>
                    <a:pt x="103" y="11"/>
                  </a:lnTo>
                  <a:lnTo>
                    <a:pt x="137" y="34"/>
                  </a:lnTo>
                  <a:lnTo>
                    <a:pt x="206" y="34"/>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987" name="Freeform 16">
              <a:extLst>
                <a:ext uri="{FF2B5EF4-FFF2-40B4-BE49-F238E27FC236}">
                  <a16:creationId xmlns:a16="http://schemas.microsoft.com/office/drawing/2014/main" id="{C933643A-B296-4875-A25A-87E35986720E}"/>
                </a:ext>
              </a:extLst>
            </p:cNvPr>
            <p:cNvSpPr>
              <a:spLocks/>
            </p:cNvSpPr>
            <p:nvPr/>
          </p:nvSpPr>
          <p:spPr bwMode="auto">
            <a:xfrm>
              <a:off x="4975" y="1704"/>
              <a:ext cx="213" cy="379"/>
            </a:xfrm>
            <a:custGeom>
              <a:avLst/>
              <a:gdLst>
                <a:gd name="T0" fmla="*/ 7585 w 149"/>
                <a:gd name="T1" fmla="*/ 0 h 264"/>
                <a:gd name="T2" fmla="*/ 6979 w 149"/>
                <a:gd name="T3" fmla="*/ 12864 h 264"/>
                <a:gd name="T4" fmla="*/ 4712 w 149"/>
                <a:gd name="T5" fmla="*/ 13469 h 264"/>
                <a:gd name="T6" fmla="*/ 0 w 149"/>
                <a:gd name="T7" fmla="*/ 14082 h 264"/>
                <a:gd name="T8" fmla="*/ 0 60000 65536"/>
                <a:gd name="T9" fmla="*/ 0 60000 65536"/>
                <a:gd name="T10" fmla="*/ 0 60000 65536"/>
                <a:gd name="T11" fmla="*/ 0 60000 65536"/>
                <a:gd name="T12" fmla="*/ 0 w 149"/>
                <a:gd name="T13" fmla="*/ 0 h 264"/>
                <a:gd name="T14" fmla="*/ 149 w 149"/>
                <a:gd name="T15" fmla="*/ 264 h 264"/>
              </a:gdLst>
              <a:ahLst/>
              <a:cxnLst>
                <a:cxn ang="T8">
                  <a:pos x="T0" y="T1"/>
                </a:cxn>
                <a:cxn ang="T9">
                  <a:pos x="T2" y="T3"/>
                </a:cxn>
                <a:cxn ang="T10">
                  <a:pos x="T4" y="T5"/>
                </a:cxn>
                <a:cxn ang="T11">
                  <a:pos x="T6" y="T7"/>
                </a:cxn>
              </a:cxnLst>
              <a:rect l="T12" t="T13" r="T14" b="T15"/>
              <a:pathLst>
                <a:path w="149" h="264">
                  <a:moveTo>
                    <a:pt x="149" y="0"/>
                  </a:moveTo>
                  <a:lnTo>
                    <a:pt x="137" y="241"/>
                  </a:lnTo>
                  <a:lnTo>
                    <a:pt x="92" y="252"/>
                  </a:lnTo>
                  <a:lnTo>
                    <a:pt x="0" y="264"/>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988" name="Freeform 17">
              <a:extLst>
                <a:ext uri="{FF2B5EF4-FFF2-40B4-BE49-F238E27FC236}">
                  <a16:creationId xmlns:a16="http://schemas.microsoft.com/office/drawing/2014/main" id="{0ED48D53-625C-44E5-9B1E-841B7498B9A9}"/>
                </a:ext>
              </a:extLst>
            </p:cNvPr>
            <p:cNvSpPr>
              <a:spLocks/>
            </p:cNvSpPr>
            <p:nvPr/>
          </p:nvSpPr>
          <p:spPr bwMode="auto">
            <a:xfrm>
              <a:off x="5237" y="1704"/>
              <a:ext cx="214" cy="379"/>
            </a:xfrm>
            <a:custGeom>
              <a:avLst/>
              <a:gdLst>
                <a:gd name="T0" fmla="*/ 0 w 149"/>
                <a:gd name="T1" fmla="*/ 0 h 264"/>
                <a:gd name="T2" fmla="*/ 616 w 149"/>
                <a:gd name="T3" fmla="*/ 12864 h 264"/>
                <a:gd name="T4" fmla="*/ 3098 w 149"/>
                <a:gd name="T5" fmla="*/ 13469 h 264"/>
                <a:gd name="T6" fmla="*/ 7981 w 149"/>
                <a:gd name="T7" fmla="*/ 14082 h 264"/>
                <a:gd name="T8" fmla="*/ 0 60000 65536"/>
                <a:gd name="T9" fmla="*/ 0 60000 65536"/>
                <a:gd name="T10" fmla="*/ 0 60000 65536"/>
                <a:gd name="T11" fmla="*/ 0 60000 65536"/>
                <a:gd name="T12" fmla="*/ 0 w 149"/>
                <a:gd name="T13" fmla="*/ 0 h 264"/>
                <a:gd name="T14" fmla="*/ 149 w 149"/>
                <a:gd name="T15" fmla="*/ 264 h 264"/>
              </a:gdLst>
              <a:ahLst/>
              <a:cxnLst>
                <a:cxn ang="T8">
                  <a:pos x="T0" y="T1"/>
                </a:cxn>
                <a:cxn ang="T9">
                  <a:pos x="T2" y="T3"/>
                </a:cxn>
                <a:cxn ang="T10">
                  <a:pos x="T4" y="T5"/>
                </a:cxn>
                <a:cxn ang="T11">
                  <a:pos x="T6" y="T7"/>
                </a:cxn>
              </a:cxnLst>
              <a:rect l="T12" t="T13" r="T14" b="T15"/>
              <a:pathLst>
                <a:path w="149" h="264">
                  <a:moveTo>
                    <a:pt x="0" y="0"/>
                  </a:moveTo>
                  <a:lnTo>
                    <a:pt x="12" y="241"/>
                  </a:lnTo>
                  <a:lnTo>
                    <a:pt x="58" y="252"/>
                  </a:lnTo>
                  <a:lnTo>
                    <a:pt x="149" y="264"/>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989" name="Rectangle 18">
              <a:extLst>
                <a:ext uri="{FF2B5EF4-FFF2-40B4-BE49-F238E27FC236}">
                  <a16:creationId xmlns:a16="http://schemas.microsoft.com/office/drawing/2014/main" id="{3A96894B-F7BA-4D2D-8757-4DACB1BA7162}"/>
                </a:ext>
              </a:extLst>
            </p:cNvPr>
            <p:cNvSpPr>
              <a:spLocks noChangeArrowheads="1"/>
            </p:cNvSpPr>
            <p:nvPr/>
          </p:nvSpPr>
          <p:spPr bwMode="auto">
            <a:xfrm>
              <a:off x="4843" y="2182"/>
              <a:ext cx="740" cy="48"/>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2990" name="Rectangle 19">
              <a:extLst>
                <a:ext uri="{FF2B5EF4-FFF2-40B4-BE49-F238E27FC236}">
                  <a16:creationId xmlns:a16="http://schemas.microsoft.com/office/drawing/2014/main" id="{7C8C4570-A021-4E21-A9C2-C222676902CC}"/>
                </a:ext>
              </a:extLst>
            </p:cNvPr>
            <p:cNvSpPr>
              <a:spLocks noChangeArrowheads="1"/>
            </p:cNvSpPr>
            <p:nvPr/>
          </p:nvSpPr>
          <p:spPr bwMode="auto">
            <a:xfrm>
              <a:off x="4843" y="2182"/>
              <a:ext cx="757" cy="64"/>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2991" name="Rectangle 20">
              <a:extLst>
                <a:ext uri="{FF2B5EF4-FFF2-40B4-BE49-F238E27FC236}">
                  <a16:creationId xmlns:a16="http://schemas.microsoft.com/office/drawing/2014/main" id="{5C604792-DA76-4434-953C-77300F635C94}"/>
                </a:ext>
              </a:extLst>
            </p:cNvPr>
            <p:cNvSpPr>
              <a:spLocks noChangeArrowheads="1"/>
            </p:cNvSpPr>
            <p:nvPr/>
          </p:nvSpPr>
          <p:spPr bwMode="auto">
            <a:xfrm>
              <a:off x="4843" y="1129"/>
              <a:ext cx="740" cy="48"/>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2992" name="Rectangle 21">
              <a:extLst>
                <a:ext uri="{FF2B5EF4-FFF2-40B4-BE49-F238E27FC236}">
                  <a16:creationId xmlns:a16="http://schemas.microsoft.com/office/drawing/2014/main" id="{03B646A8-6AC3-4DCA-A881-13E48A1DD851}"/>
                </a:ext>
              </a:extLst>
            </p:cNvPr>
            <p:cNvSpPr>
              <a:spLocks noChangeArrowheads="1"/>
            </p:cNvSpPr>
            <p:nvPr/>
          </p:nvSpPr>
          <p:spPr bwMode="auto">
            <a:xfrm>
              <a:off x="4843" y="1129"/>
              <a:ext cx="757" cy="66"/>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2993" name="Line 22">
              <a:extLst>
                <a:ext uri="{FF2B5EF4-FFF2-40B4-BE49-F238E27FC236}">
                  <a16:creationId xmlns:a16="http://schemas.microsoft.com/office/drawing/2014/main" id="{A61881A8-BAA4-4800-90A3-0CDF12D6AC21}"/>
                </a:ext>
              </a:extLst>
            </p:cNvPr>
            <p:cNvSpPr>
              <a:spLocks noChangeShapeType="1"/>
            </p:cNvSpPr>
            <p:nvPr/>
          </p:nvSpPr>
          <p:spPr bwMode="auto">
            <a:xfrm>
              <a:off x="5517" y="1605"/>
              <a:ext cx="1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94" name="Line 23">
              <a:extLst>
                <a:ext uri="{FF2B5EF4-FFF2-40B4-BE49-F238E27FC236}">
                  <a16:creationId xmlns:a16="http://schemas.microsoft.com/office/drawing/2014/main" id="{C2D988F0-CFF7-4A59-B585-E97487D7247D}"/>
                </a:ext>
              </a:extLst>
            </p:cNvPr>
            <p:cNvSpPr>
              <a:spLocks noChangeShapeType="1"/>
            </p:cNvSpPr>
            <p:nvPr/>
          </p:nvSpPr>
          <p:spPr bwMode="auto">
            <a:xfrm>
              <a:off x="5517" y="1753"/>
              <a:ext cx="1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 name="Group 57">
            <a:extLst>
              <a:ext uri="{FF2B5EF4-FFF2-40B4-BE49-F238E27FC236}">
                <a16:creationId xmlns:a16="http://schemas.microsoft.com/office/drawing/2014/main" id="{09FDFDDF-183F-478C-9451-5C57699BD4BA}"/>
              </a:ext>
            </a:extLst>
          </p:cNvPr>
          <p:cNvGrpSpPr>
            <a:grpSpLocks/>
          </p:cNvGrpSpPr>
          <p:nvPr/>
        </p:nvGrpSpPr>
        <p:grpSpPr bwMode="auto">
          <a:xfrm>
            <a:off x="5854700" y="1957388"/>
            <a:ext cx="1508125" cy="1344612"/>
            <a:chOff x="3396" y="1195"/>
            <a:chExt cx="987" cy="921"/>
          </a:xfrm>
        </p:grpSpPr>
        <p:sp>
          <p:nvSpPr>
            <p:cNvPr id="82968" name="Rectangle 24">
              <a:extLst>
                <a:ext uri="{FF2B5EF4-FFF2-40B4-BE49-F238E27FC236}">
                  <a16:creationId xmlns:a16="http://schemas.microsoft.com/office/drawing/2014/main" id="{4E421376-9A3B-4BB9-8F42-2815C67FEE36}"/>
                </a:ext>
              </a:extLst>
            </p:cNvPr>
            <p:cNvSpPr>
              <a:spLocks noChangeArrowheads="1"/>
            </p:cNvSpPr>
            <p:nvPr/>
          </p:nvSpPr>
          <p:spPr bwMode="auto">
            <a:xfrm>
              <a:off x="4268" y="1556"/>
              <a:ext cx="99" cy="1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2969" name="Rectangle 25">
              <a:extLst>
                <a:ext uri="{FF2B5EF4-FFF2-40B4-BE49-F238E27FC236}">
                  <a16:creationId xmlns:a16="http://schemas.microsoft.com/office/drawing/2014/main" id="{C4DFCBED-FC33-4BBF-B581-DF723710AB40}"/>
                </a:ext>
              </a:extLst>
            </p:cNvPr>
            <p:cNvSpPr>
              <a:spLocks noChangeArrowheads="1"/>
            </p:cNvSpPr>
            <p:nvPr/>
          </p:nvSpPr>
          <p:spPr bwMode="auto">
            <a:xfrm>
              <a:off x="4268" y="1556"/>
              <a:ext cx="115" cy="19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2970" name="Oval 26">
              <a:extLst>
                <a:ext uri="{FF2B5EF4-FFF2-40B4-BE49-F238E27FC236}">
                  <a16:creationId xmlns:a16="http://schemas.microsoft.com/office/drawing/2014/main" id="{3D785D3B-6F8D-4CD2-918A-9A2722E953CD}"/>
                </a:ext>
              </a:extLst>
            </p:cNvPr>
            <p:cNvSpPr>
              <a:spLocks noChangeArrowheads="1"/>
            </p:cNvSpPr>
            <p:nvPr/>
          </p:nvSpPr>
          <p:spPr bwMode="auto">
            <a:xfrm>
              <a:off x="3396" y="1195"/>
              <a:ext cx="921" cy="921"/>
            </a:xfrm>
            <a:prstGeom prst="ellipse">
              <a:avLst/>
            </a:prstGeom>
            <a:solidFill>
              <a:srgbClr val="FFFFFF"/>
            </a:solidFill>
            <a:ln w="17463">
              <a:solidFill>
                <a:srgbClr val="000000"/>
              </a:solidFill>
              <a:round/>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2971" name="Oval 27">
              <a:extLst>
                <a:ext uri="{FF2B5EF4-FFF2-40B4-BE49-F238E27FC236}">
                  <a16:creationId xmlns:a16="http://schemas.microsoft.com/office/drawing/2014/main" id="{F3FF9B00-3C9A-4DCA-8DE4-DE9B2ED615AF}"/>
                </a:ext>
              </a:extLst>
            </p:cNvPr>
            <p:cNvSpPr>
              <a:spLocks noChangeArrowheads="1"/>
            </p:cNvSpPr>
            <p:nvPr/>
          </p:nvSpPr>
          <p:spPr bwMode="auto">
            <a:xfrm>
              <a:off x="3445" y="1243"/>
              <a:ext cx="823" cy="822"/>
            </a:xfrm>
            <a:prstGeom prst="ellipse">
              <a:avLst/>
            </a:prstGeom>
            <a:solidFill>
              <a:srgbClr val="FFFFFF"/>
            </a:solidFill>
            <a:ln w="17463">
              <a:solidFill>
                <a:srgbClr val="000000"/>
              </a:solidFill>
              <a:round/>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2972" name="Freeform 28">
              <a:extLst>
                <a:ext uri="{FF2B5EF4-FFF2-40B4-BE49-F238E27FC236}">
                  <a16:creationId xmlns:a16="http://schemas.microsoft.com/office/drawing/2014/main" id="{38341EEC-2A7F-43A5-A483-705E0026264B}"/>
                </a:ext>
              </a:extLst>
            </p:cNvPr>
            <p:cNvSpPr>
              <a:spLocks/>
            </p:cNvSpPr>
            <p:nvPr/>
          </p:nvSpPr>
          <p:spPr bwMode="auto">
            <a:xfrm>
              <a:off x="3841" y="1292"/>
              <a:ext cx="147" cy="379"/>
            </a:xfrm>
            <a:custGeom>
              <a:avLst/>
              <a:gdLst>
                <a:gd name="T0" fmla="*/ 5165 w 103"/>
                <a:gd name="T1" fmla="*/ 0 h 264"/>
                <a:gd name="T2" fmla="*/ 0 w 103"/>
                <a:gd name="T3" fmla="*/ 13498 h 264"/>
                <a:gd name="T4" fmla="*/ 1163 w 103"/>
                <a:gd name="T5" fmla="*/ 14082 h 264"/>
                <a:gd name="T6" fmla="*/ 5165 w 103"/>
                <a:gd name="T7" fmla="*/ 0 h 264"/>
                <a:gd name="T8" fmla="*/ 0 60000 65536"/>
                <a:gd name="T9" fmla="*/ 0 60000 65536"/>
                <a:gd name="T10" fmla="*/ 0 60000 65536"/>
                <a:gd name="T11" fmla="*/ 0 60000 65536"/>
                <a:gd name="T12" fmla="*/ 0 w 103"/>
                <a:gd name="T13" fmla="*/ 0 h 264"/>
                <a:gd name="T14" fmla="*/ 103 w 103"/>
                <a:gd name="T15" fmla="*/ 264 h 264"/>
              </a:gdLst>
              <a:ahLst/>
              <a:cxnLst>
                <a:cxn ang="T8">
                  <a:pos x="T0" y="T1"/>
                </a:cxn>
                <a:cxn ang="T9">
                  <a:pos x="T2" y="T3"/>
                </a:cxn>
                <a:cxn ang="T10">
                  <a:pos x="T4" y="T5"/>
                </a:cxn>
                <a:cxn ang="T11">
                  <a:pos x="T6" y="T7"/>
                </a:cxn>
              </a:cxnLst>
              <a:rect l="T12" t="T13" r="T14" b="T15"/>
              <a:pathLst>
                <a:path w="103" h="264">
                  <a:moveTo>
                    <a:pt x="103" y="0"/>
                  </a:moveTo>
                  <a:lnTo>
                    <a:pt x="0" y="253"/>
                  </a:lnTo>
                  <a:lnTo>
                    <a:pt x="23" y="264"/>
                  </a:lnTo>
                  <a:lnTo>
                    <a:pt x="103" y="0"/>
                  </a:lnTo>
                  <a:close/>
                </a:path>
              </a:pathLst>
            </a:custGeom>
            <a:solidFill>
              <a:srgbClr val="000000"/>
            </a:solidFill>
            <a:ln w="17463">
              <a:solidFill>
                <a:srgbClr val="000000"/>
              </a:solidFill>
              <a:round/>
              <a:headEnd/>
              <a:tailEnd/>
            </a:ln>
          </p:spPr>
          <p:txBody>
            <a:bodyPr/>
            <a:lstStyle/>
            <a:p>
              <a:endParaRPr lang="en-US"/>
            </a:p>
          </p:txBody>
        </p:sp>
        <p:sp>
          <p:nvSpPr>
            <p:cNvPr id="82973" name="Freeform 29">
              <a:extLst>
                <a:ext uri="{FF2B5EF4-FFF2-40B4-BE49-F238E27FC236}">
                  <a16:creationId xmlns:a16="http://schemas.microsoft.com/office/drawing/2014/main" id="{F4A63CD0-F016-4F8F-A7C0-F326C949186E}"/>
                </a:ext>
              </a:extLst>
            </p:cNvPr>
            <p:cNvSpPr>
              <a:spLocks/>
            </p:cNvSpPr>
            <p:nvPr/>
          </p:nvSpPr>
          <p:spPr bwMode="auto">
            <a:xfrm>
              <a:off x="3823" y="1622"/>
              <a:ext cx="247" cy="164"/>
            </a:xfrm>
            <a:custGeom>
              <a:avLst/>
              <a:gdLst>
                <a:gd name="T0" fmla="*/ 9217 w 172"/>
                <a:gd name="T1" fmla="*/ 6229 h 114"/>
                <a:gd name="T2" fmla="*/ 1209 w 172"/>
                <a:gd name="T3" fmla="*/ 0 h 114"/>
                <a:gd name="T4" fmla="*/ 0 w 172"/>
                <a:gd name="T5" fmla="*/ 1250 h 114"/>
                <a:gd name="T6" fmla="*/ 9217 w 172"/>
                <a:gd name="T7" fmla="*/ 6229 h 114"/>
                <a:gd name="T8" fmla="*/ 0 60000 65536"/>
                <a:gd name="T9" fmla="*/ 0 60000 65536"/>
                <a:gd name="T10" fmla="*/ 0 60000 65536"/>
                <a:gd name="T11" fmla="*/ 0 60000 65536"/>
                <a:gd name="T12" fmla="*/ 0 w 172"/>
                <a:gd name="T13" fmla="*/ 0 h 114"/>
                <a:gd name="T14" fmla="*/ 172 w 172"/>
                <a:gd name="T15" fmla="*/ 114 h 114"/>
              </a:gdLst>
              <a:ahLst/>
              <a:cxnLst>
                <a:cxn ang="T8">
                  <a:pos x="T0" y="T1"/>
                </a:cxn>
                <a:cxn ang="T9">
                  <a:pos x="T2" y="T3"/>
                </a:cxn>
                <a:cxn ang="T10">
                  <a:pos x="T4" y="T5"/>
                </a:cxn>
                <a:cxn ang="T11">
                  <a:pos x="T6" y="T7"/>
                </a:cxn>
              </a:cxnLst>
              <a:rect l="T12" t="T13" r="T14" b="T15"/>
              <a:pathLst>
                <a:path w="172" h="114">
                  <a:moveTo>
                    <a:pt x="172" y="114"/>
                  </a:moveTo>
                  <a:lnTo>
                    <a:pt x="23" y="0"/>
                  </a:lnTo>
                  <a:lnTo>
                    <a:pt x="0" y="23"/>
                  </a:lnTo>
                  <a:lnTo>
                    <a:pt x="172" y="114"/>
                  </a:lnTo>
                  <a:close/>
                </a:path>
              </a:pathLst>
            </a:custGeom>
            <a:solidFill>
              <a:srgbClr val="000000"/>
            </a:solidFill>
            <a:ln w="17463">
              <a:solidFill>
                <a:srgbClr val="000000"/>
              </a:solidFill>
              <a:round/>
              <a:headEnd/>
              <a:tailEnd/>
            </a:ln>
          </p:spPr>
          <p:txBody>
            <a:bodyPr/>
            <a:lstStyle/>
            <a:p>
              <a:endParaRPr lang="en-US"/>
            </a:p>
          </p:txBody>
        </p:sp>
        <p:sp>
          <p:nvSpPr>
            <p:cNvPr id="82974" name="Oval 30">
              <a:extLst>
                <a:ext uri="{FF2B5EF4-FFF2-40B4-BE49-F238E27FC236}">
                  <a16:creationId xmlns:a16="http://schemas.microsoft.com/office/drawing/2014/main" id="{A3ABEDB3-9DC1-4464-B719-09B3DB2FBE8C}"/>
                </a:ext>
              </a:extLst>
            </p:cNvPr>
            <p:cNvSpPr>
              <a:spLocks noChangeArrowheads="1"/>
            </p:cNvSpPr>
            <p:nvPr/>
          </p:nvSpPr>
          <p:spPr bwMode="auto">
            <a:xfrm>
              <a:off x="3823" y="1622"/>
              <a:ext cx="66" cy="66"/>
            </a:xfrm>
            <a:prstGeom prst="ellipse">
              <a:avLst/>
            </a:prstGeom>
            <a:solidFill>
              <a:srgbClr val="000000"/>
            </a:solidFill>
            <a:ln w="17463">
              <a:solidFill>
                <a:srgbClr val="000000"/>
              </a:solidFill>
              <a:round/>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2975" name="Oval 31">
              <a:extLst>
                <a:ext uri="{FF2B5EF4-FFF2-40B4-BE49-F238E27FC236}">
                  <a16:creationId xmlns:a16="http://schemas.microsoft.com/office/drawing/2014/main" id="{3C5B49B9-3EF4-4C60-B07E-65F72E67CC4B}"/>
                </a:ext>
              </a:extLst>
            </p:cNvPr>
            <p:cNvSpPr>
              <a:spLocks noChangeArrowheads="1"/>
            </p:cNvSpPr>
            <p:nvPr/>
          </p:nvSpPr>
          <p:spPr bwMode="auto">
            <a:xfrm>
              <a:off x="3823" y="1276"/>
              <a:ext cx="83" cy="99"/>
            </a:xfrm>
            <a:prstGeom prst="ellipse">
              <a:avLst/>
            </a:prstGeom>
            <a:solidFill>
              <a:srgbClr val="FFFFFF"/>
            </a:solidFill>
            <a:ln w="17463">
              <a:solidFill>
                <a:srgbClr val="000000"/>
              </a:solidFill>
              <a:round/>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grpSp>
        <p:nvGrpSpPr>
          <p:cNvPr id="4" name="Group 58">
            <a:extLst>
              <a:ext uri="{FF2B5EF4-FFF2-40B4-BE49-F238E27FC236}">
                <a16:creationId xmlns:a16="http://schemas.microsoft.com/office/drawing/2014/main" id="{5E9459FE-AFC1-4054-A582-E847894BA7DC}"/>
              </a:ext>
            </a:extLst>
          </p:cNvPr>
          <p:cNvGrpSpPr>
            <a:grpSpLocks/>
          </p:cNvGrpSpPr>
          <p:nvPr/>
        </p:nvGrpSpPr>
        <p:grpSpPr bwMode="auto">
          <a:xfrm>
            <a:off x="6605588" y="3359150"/>
            <a:ext cx="1192212" cy="939800"/>
            <a:chOff x="4153" y="2116"/>
            <a:chExt cx="591" cy="592"/>
          </a:xfrm>
        </p:grpSpPr>
        <p:sp>
          <p:nvSpPr>
            <p:cNvPr id="82962" name="Oval 32">
              <a:extLst>
                <a:ext uri="{FF2B5EF4-FFF2-40B4-BE49-F238E27FC236}">
                  <a16:creationId xmlns:a16="http://schemas.microsoft.com/office/drawing/2014/main" id="{26BDFF66-B3A9-4E65-8DBA-051DB9F6F918}"/>
                </a:ext>
              </a:extLst>
            </p:cNvPr>
            <p:cNvSpPr>
              <a:spLocks noChangeArrowheads="1"/>
            </p:cNvSpPr>
            <p:nvPr/>
          </p:nvSpPr>
          <p:spPr bwMode="auto">
            <a:xfrm>
              <a:off x="4153" y="2116"/>
              <a:ext cx="591" cy="592"/>
            </a:xfrm>
            <a:prstGeom prst="ellipse">
              <a:avLst/>
            </a:pr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2963" name="Oval 33">
              <a:extLst>
                <a:ext uri="{FF2B5EF4-FFF2-40B4-BE49-F238E27FC236}">
                  <a16:creationId xmlns:a16="http://schemas.microsoft.com/office/drawing/2014/main" id="{F10FBC81-83E8-4815-AF9C-FE54D9BC8B2A}"/>
                </a:ext>
              </a:extLst>
            </p:cNvPr>
            <p:cNvSpPr>
              <a:spLocks noChangeArrowheads="1"/>
            </p:cNvSpPr>
            <p:nvPr/>
          </p:nvSpPr>
          <p:spPr bwMode="auto">
            <a:xfrm>
              <a:off x="4169" y="2131"/>
              <a:ext cx="542" cy="544"/>
            </a:xfrm>
            <a:prstGeom prst="ellipse">
              <a:avLst/>
            </a:pr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2964" name="Oval 34">
              <a:extLst>
                <a:ext uri="{FF2B5EF4-FFF2-40B4-BE49-F238E27FC236}">
                  <a16:creationId xmlns:a16="http://schemas.microsoft.com/office/drawing/2014/main" id="{E4924EE4-159B-4295-BC4A-DF4053501656}"/>
                </a:ext>
              </a:extLst>
            </p:cNvPr>
            <p:cNvSpPr>
              <a:spLocks noChangeArrowheads="1"/>
            </p:cNvSpPr>
            <p:nvPr/>
          </p:nvSpPr>
          <p:spPr bwMode="auto">
            <a:xfrm>
              <a:off x="4416" y="2164"/>
              <a:ext cx="48" cy="51"/>
            </a:xfrm>
            <a:prstGeom prst="ellipse">
              <a:avLst/>
            </a:prstGeom>
            <a:solidFill>
              <a:srgbClr val="000000"/>
            </a:solidFill>
            <a:ln w="17463">
              <a:solidFill>
                <a:srgbClr val="000000"/>
              </a:solidFill>
              <a:round/>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2965" name="Oval 35">
              <a:extLst>
                <a:ext uri="{FF2B5EF4-FFF2-40B4-BE49-F238E27FC236}">
                  <a16:creationId xmlns:a16="http://schemas.microsoft.com/office/drawing/2014/main" id="{E0C8C80B-E939-4524-90A5-2936AA7A9E62}"/>
                </a:ext>
              </a:extLst>
            </p:cNvPr>
            <p:cNvSpPr>
              <a:spLocks noChangeArrowheads="1"/>
            </p:cNvSpPr>
            <p:nvPr/>
          </p:nvSpPr>
          <p:spPr bwMode="auto">
            <a:xfrm>
              <a:off x="4431" y="2395"/>
              <a:ext cx="33" cy="33"/>
            </a:xfrm>
            <a:prstGeom prst="ellipse">
              <a:avLst/>
            </a:prstGeom>
            <a:solidFill>
              <a:srgbClr val="000000"/>
            </a:solidFill>
            <a:ln w="17463">
              <a:solidFill>
                <a:srgbClr val="000000"/>
              </a:solidFill>
              <a:round/>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2966" name="Line 36">
              <a:extLst>
                <a:ext uri="{FF2B5EF4-FFF2-40B4-BE49-F238E27FC236}">
                  <a16:creationId xmlns:a16="http://schemas.microsoft.com/office/drawing/2014/main" id="{F50EA599-B0ED-4F53-9252-9B05D211D59F}"/>
                </a:ext>
              </a:extLst>
            </p:cNvPr>
            <p:cNvSpPr>
              <a:spLocks noChangeShapeType="1"/>
            </p:cNvSpPr>
            <p:nvPr/>
          </p:nvSpPr>
          <p:spPr bwMode="auto">
            <a:xfrm flipH="1" flipV="1">
              <a:off x="4317" y="2329"/>
              <a:ext cx="132" cy="8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67" name="Line 37">
              <a:extLst>
                <a:ext uri="{FF2B5EF4-FFF2-40B4-BE49-F238E27FC236}">
                  <a16:creationId xmlns:a16="http://schemas.microsoft.com/office/drawing/2014/main" id="{C6737C08-481E-42E7-BA83-AE1A1D81B668}"/>
                </a:ext>
              </a:extLst>
            </p:cNvPr>
            <p:cNvSpPr>
              <a:spLocks noChangeShapeType="1"/>
            </p:cNvSpPr>
            <p:nvPr/>
          </p:nvSpPr>
          <p:spPr bwMode="auto">
            <a:xfrm>
              <a:off x="4449" y="2411"/>
              <a:ext cx="213"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950" name="Rectangle 40">
            <a:extLst>
              <a:ext uri="{FF2B5EF4-FFF2-40B4-BE49-F238E27FC236}">
                <a16:creationId xmlns:a16="http://schemas.microsoft.com/office/drawing/2014/main" id="{5F3F735D-64FC-4AE0-AF2B-B74D8914C9FF}"/>
              </a:ext>
            </a:extLst>
          </p:cNvPr>
          <p:cNvSpPr>
            <a:spLocks noChangeArrowheads="1"/>
          </p:cNvSpPr>
          <p:nvPr/>
        </p:nvSpPr>
        <p:spPr bwMode="auto">
          <a:xfrm>
            <a:off x="6559550" y="1201738"/>
            <a:ext cx="1301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a:solidFill>
                  <a:srgbClr val="000000"/>
                </a:solidFill>
                <a:latin typeface="Verdana" panose="020B0604030504040204" pitchFamily="34" charset="0"/>
              </a:rPr>
              <a:t>Members</a:t>
            </a:r>
            <a:endParaRPr lang="en-US" altLang="en-US" sz="2000" b="0">
              <a:latin typeface="Verdana" panose="020B0604030504040204" pitchFamily="34" charset="0"/>
            </a:endParaRPr>
          </a:p>
        </p:txBody>
      </p:sp>
      <p:sp>
        <p:nvSpPr>
          <p:cNvPr id="82951" name="Rectangle 38">
            <a:extLst>
              <a:ext uri="{FF2B5EF4-FFF2-40B4-BE49-F238E27FC236}">
                <a16:creationId xmlns:a16="http://schemas.microsoft.com/office/drawing/2014/main" id="{BAC38FDC-42BB-4C83-BC83-F7D31D53C79F}"/>
              </a:ext>
            </a:extLst>
          </p:cNvPr>
          <p:cNvSpPr>
            <a:spLocks noChangeArrowheads="1"/>
          </p:cNvSpPr>
          <p:nvPr/>
        </p:nvSpPr>
        <p:spPr bwMode="auto">
          <a:xfrm>
            <a:off x="563563" y="1201738"/>
            <a:ext cx="822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a:solidFill>
                  <a:srgbClr val="000000"/>
                </a:solidFill>
                <a:latin typeface="Verdana" panose="020B0604030504040204" pitchFamily="34" charset="0"/>
              </a:rPr>
              <a:t>Name</a:t>
            </a:r>
            <a:endParaRPr lang="en-US" altLang="en-US" sz="2000" b="0">
              <a:latin typeface="Verdana" panose="020B0604030504040204" pitchFamily="34" charset="0"/>
            </a:endParaRPr>
          </a:p>
        </p:txBody>
      </p:sp>
      <p:grpSp>
        <p:nvGrpSpPr>
          <p:cNvPr id="5" name="Group 55">
            <a:extLst>
              <a:ext uri="{FF2B5EF4-FFF2-40B4-BE49-F238E27FC236}">
                <a16:creationId xmlns:a16="http://schemas.microsoft.com/office/drawing/2014/main" id="{3C5F5D2B-CCE7-42BD-9174-29B394FE2839}"/>
              </a:ext>
            </a:extLst>
          </p:cNvPr>
          <p:cNvGrpSpPr>
            <a:grpSpLocks/>
          </p:cNvGrpSpPr>
          <p:nvPr/>
        </p:nvGrpSpPr>
        <p:grpSpPr bwMode="auto">
          <a:xfrm>
            <a:off x="233363" y="2522538"/>
            <a:ext cx="1358900" cy="679450"/>
            <a:chOff x="147" y="1589"/>
            <a:chExt cx="856" cy="428"/>
          </a:xfrm>
        </p:grpSpPr>
        <p:sp>
          <p:nvSpPr>
            <p:cNvPr id="82960" name="Rectangle 41">
              <a:extLst>
                <a:ext uri="{FF2B5EF4-FFF2-40B4-BE49-F238E27FC236}">
                  <a16:creationId xmlns:a16="http://schemas.microsoft.com/office/drawing/2014/main" id="{AE47A6DA-4134-44A5-8898-808A3E28D0E5}"/>
                </a:ext>
              </a:extLst>
            </p:cNvPr>
            <p:cNvSpPr>
              <a:spLocks noChangeArrowheads="1"/>
            </p:cNvSpPr>
            <p:nvPr/>
          </p:nvSpPr>
          <p:spPr bwMode="auto">
            <a:xfrm>
              <a:off x="382" y="1730"/>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a:solidFill>
                    <a:srgbClr val="000000"/>
                  </a:solidFill>
                  <a:latin typeface="Courier" charset="0"/>
                </a:rPr>
                <a:t>Watch</a:t>
              </a:r>
              <a:endParaRPr lang="en-US" altLang="en-US" sz="2000" b="0"/>
            </a:p>
          </p:txBody>
        </p:sp>
        <p:sp>
          <p:nvSpPr>
            <p:cNvPr id="82961" name="Rectangle 42">
              <a:extLst>
                <a:ext uri="{FF2B5EF4-FFF2-40B4-BE49-F238E27FC236}">
                  <a16:creationId xmlns:a16="http://schemas.microsoft.com/office/drawing/2014/main" id="{B5F1555B-14C9-4B9E-B6C2-49BB38544876}"/>
                </a:ext>
              </a:extLst>
            </p:cNvPr>
            <p:cNvSpPr>
              <a:spLocks noChangeArrowheads="1"/>
            </p:cNvSpPr>
            <p:nvPr/>
          </p:nvSpPr>
          <p:spPr bwMode="auto">
            <a:xfrm>
              <a:off x="147" y="1589"/>
              <a:ext cx="856" cy="42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sp>
        <p:nvSpPr>
          <p:cNvPr id="82953" name="Rectangle 39">
            <a:extLst>
              <a:ext uri="{FF2B5EF4-FFF2-40B4-BE49-F238E27FC236}">
                <a16:creationId xmlns:a16="http://schemas.microsoft.com/office/drawing/2014/main" id="{20CE5FAD-0937-449D-8206-F7C71EA0266A}"/>
              </a:ext>
            </a:extLst>
          </p:cNvPr>
          <p:cNvSpPr>
            <a:spLocks noChangeArrowheads="1"/>
          </p:cNvSpPr>
          <p:nvPr/>
        </p:nvSpPr>
        <p:spPr bwMode="auto">
          <a:xfrm>
            <a:off x="3089275" y="1201738"/>
            <a:ext cx="1165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a:solidFill>
                  <a:srgbClr val="000000"/>
                </a:solidFill>
                <a:latin typeface="Verdana" panose="020B0604030504040204" pitchFamily="34" charset="0"/>
              </a:rPr>
              <a:t>Purpose</a:t>
            </a:r>
            <a:endParaRPr lang="en-US" altLang="en-US" sz="2000" b="0">
              <a:latin typeface="Verdana" panose="020B0604030504040204" pitchFamily="34" charset="0"/>
            </a:endParaRPr>
          </a:p>
        </p:txBody>
      </p:sp>
      <p:grpSp>
        <p:nvGrpSpPr>
          <p:cNvPr id="6" name="Group 56">
            <a:extLst>
              <a:ext uri="{FF2B5EF4-FFF2-40B4-BE49-F238E27FC236}">
                <a16:creationId xmlns:a16="http://schemas.microsoft.com/office/drawing/2014/main" id="{7CBF31BA-B7C5-4A95-9A53-08C5A1788672}"/>
              </a:ext>
            </a:extLst>
          </p:cNvPr>
          <p:cNvGrpSpPr>
            <a:grpSpLocks/>
          </p:cNvGrpSpPr>
          <p:nvPr/>
        </p:nvGrpSpPr>
        <p:grpSpPr bwMode="auto">
          <a:xfrm>
            <a:off x="2224088" y="2235200"/>
            <a:ext cx="2768600" cy="1435100"/>
            <a:chOff x="1401" y="1408"/>
            <a:chExt cx="1744" cy="904"/>
          </a:xfrm>
        </p:grpSpPr>
        <p:sp>
          <p:nvSpPr>
            <p:cNvPr id="82956" name="Freeform 43">
              <a:extLst>
                <a:ext uri="{FF2B5EF4-FFF2-40B4-BE49-F238E27FC236}">
                  <a16:creationId xmlns:a16="http://schemas.microsoft.com/office/drawing/2014/main" id="{EDD2F105-BDF4-460D-B3B6-B13DECB3D1D1}"/>
                </a:ext>
              </a:extLst>
            </p:cNvPr>
            <p:cNvSpPr>
              <a:spLocks/>
            </p:cNvSpPr>
            <p:nvPr/>
          </p:nvSpPr>
          <p:spPr bwMode="auto">
            <a:xfrm>
              <a:off x="1401" y="1408"/>
              <a:ext cx="1744" cy="904"/>
            </a:xfrm>
            <a:custGeom>
              <a:avLst/>
              <a:gdLst>
                <a:gd name="T0" fmla="*/ 0 w 1216"/>
                <a:gd name="T1" fmla="*/ 0 h 630"/>
                <a:gd name="T2" fmla="*/ 0 w 1216"/>
                <a:gd name="T3" fmla="*/ 33442 h 630"/>
                <a:gd name="T4" fmla="*/ 64218 w 1216"/>
                <a:gd name="T5" fmla="*/ 33442 h 630"/>
                <a:gd name="T6" fmla="*/ 64218 w 1216"/>
                <a:gd name="T7" fmla="*/ 7304 h 630"/>
                <a:gd name="T8" fmla="*/ 56927 w 1216"/>
                <a:gd name="T9" fmla="*/ 0 h 630"/>
                <a:gd name="T10" fmla="*/ 0 w 1216"/>
                <a:gd name="T11" fmla="*/ 0 h 630"/>
                <a:gd name="T12" fmla="*/ 0 60000 65536"/>
                <a:gd name="T13" fmla="*/ 0 60000 65536"/>
                <a:gd name="T14" fmla="*/ 0 60000 65536"/>
                <a:gd name="T15" fmla="*/ 0 60000 65536"/>
                <a:gd name="T16" fmla="*/ 0 60000 65536"/>
                <a:gd name="T17" fmla="*/ 0 60000 65536"/>
                <a:gd name="T18" fmla="*/ 0 w 1216"/>
                <a:gd name="T19" fmla="*/ 0 h 630"/>
                <a:gd name="T20" fmla="*/ 1216 w 1216"/>
                <a:gd name="T21" fmla="*/ 630 h 630"/>
              </a:gdLst>
              <a:ahLst/>
              <a:cxnLst>
                <a:cxn ang="T12">
                  <a:pos x="T0" y="T1"/>
                </a:cxn>
                <a:cxn ang="T13">
                  <a:pos x="T2" y="T3"/>
                </a:cxn>
                <a:cxn ang="T14">
                  <a:pos x="T4" y="T5"/>
                </a:cxn>
                <a:cxn ang="T15">
                  <a:pos x="T6" y="T7"/>
                </a:cxn>
                <a:cxn ang="T16">
                  <a:pos x="T8" y="T9"/>
                </a:cxn>
                <a:cxn ang="T17">
                  <a:pos x="T10" y="T11"/>
                </a:cxn>
              </a:cxnLst>
              <a:rect l="T18" t="T19" r="T20" b="T21"/>
              <a:pathLst>
                <a:path w="1216" h="630">
                  <a:moveTo>
                    <a:pt x="0" y="0"/>
                  </a:moveTo>
                  <a:lnTo>
                    <a:pt x="0" y="630"/>
                  </a:lnTo>
                  <a:lnTo>
                    <a:pt x="1216" y="630"/>
                  </a:lnTo>
                  <a:lnTo>
                    <a:pt x="1216" y="137"/>
                  </a:lnTo>
                  <a:lnTo>
                    <a:pt x="1078" y="0"/>
                  </a:lnTo>
                  <a:lnTo>
                    <a:pt x="0" y="0"/>
                  </a:lnTo>
                  <a:close/>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957" name="Freeform 44">
              <a:extLst>
                <a:ext uri="{FF2B5EF4-FFF2-40B4-BE49-F238E27FC236}">
                  <a16:creationId xmlns:a16="http://schemas.microsoft.com/office/drawing/2014/main" id="{57AB66C9-924A-4870-BA89-F837D86CAA69}"/>
                </a:ext>
              </a:extLst>
            </p:cNvPr>
            <p:cNvSpPr>
              <a:spLocks/>
            </p:cNvSpPr>
            <p:nvPr/>
          </p:nvSpPr>
          <p:spPr bwMode="auto">
            <a:xfrm>
              <a:off x="2947" y="1408"/>
              <a:ext cx="198" cy="214"/>
            </a:xfrm>
            <a:custGeom>
              <a:avLst/>
              <a:gdLst>
                <a:gd name="T0" fmla="*/ 0 w 138"/>
                <a:gd name="T1" fmla="*/ 0 h 149"/>
                <a:gd name="T2" fmla="*/ 0 w 138"/>
                <a:gd name="T3" fmla="*/ 7981 h 149"/>
                <a:gd name="T4" fmla="*/ 7310 w 138"/>
                <a:gd name="T5" fmla="*/ 7981 h 149"/>
                <a:gd name="T6" fmla="*/ 0 w 138"/>
                <a:gd name="T7" fmla="*/ 0 h 149"/>
                <a:gd name="T8" fmla="*/ 0 60000 65536"/>
                <a:gd name="T9" fmla="*/ 0 60000 65536"/>
                <a:gd name="T10" fmla="*/ 0 60000 65536"/>
                <a:gd name="T11" fmla="*/ 0 60000 65536"/>
                <a:gd name="T12" fmla="*/ 0 w 138"/>
                <a:gd name="T13" fmla="*/ 0 h 149"/>
                <a:gd name="T14" fmla="*/ 138 w 138"/>
                <a:gd name="T15" fmla="*/ 149 h 149"/>
              </a:gdLst>
              <a:ahLst/>
              <a:cxnLst>
                <a:cxn ang="T8">
                  <a:pos x="T0" y="T1"/>
                </a:cxn>
                <a:cxn ang="T9">
                  <a:pos x="T2" y="T3"/>
                </a:cxn>
                <a:cxn ang="T10">
                  <a:pos x="T4" y="T5"/>
                </a:cxn>
                <a:cxn ang="T11">
                  <a:pos x="T6" y="T7"/>
                </a:cxn>
              </a:cxnLst>
              <a:rect l="T12" t="T13" r="T14" b="T15"/>
              <a:pathLst>
                <a:path w="138" h="149">
                  <a:moveTo>
                    <a:pt x="0" y="0"/>
                  </a:moveTo>
                  <a:lnTo>
                    <a:pt x="0" y="149"/>
                  </a:lnTo>
                  <a:lnTo>
                    <a:pt x="138" y="149"/>
                  </a:lnTo>
                  <a:lnTo>
                    <a:pt x="0" y="0"/>
                  </a:lnTo>
                  <a:close/>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958" name="Rectangle 45">
              <a:extLst>
                <a:ext uri="{FF2B5EF4-FFF2-40B4-BE49-F238E27FC236}">
                  <a16:creationId xmlns:a16="http://schemas.microsoft.com/office/drawing/2014/main" id="{A078E0F4-2980-4381-908B-A5B3E7DA35B1}"/>
                </a:ext>
              </a:extLst>
            </p:cNvPr>
            <p:cNvSpPr>
              <a:spLocks noChangeArrowheads="1"/>
            </p:cNvSpPr>
            <p:nvPr/>
          </p:nvSpPr>
          <p:spPr bwMode="auto">
            <a:xfrm>
              <a:off x="1718" y="1761"/>
              <a:ext cx="12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a:solidFill>
                    <a:srgbClr val="000000"/>
                  </a:solidFill>
                  <a:latin typeface="Courier" charset="0"/>
                </a:rPr>
                <a:t>A device that</a:t>
              </a:r>
              <a:endParaRPr lang="en-US" altLang="en-US" sz="2000" b="0"/>
            </a:p>
          </p:txBody>
        </p:sp>
        <p:sp>
          <p:nvSpPr>
            <p:cNvPr id="82959" name="Rectangle 46">
              <a:extLst>
                <a:ext uri="{FF2B5EF4-FFF2-40B4-BE49-F238E27FC236}">
                  <a16:creationId xmlns:a16="http://schemas.microsoft.com/office/drawing/2014/main" id="{2D96041A-AD0F-4C4F-9AB5-B4A15E199C98}"/>
                </a:ext>
              </a:extLst>
            </p:cNvPr>
            <p:cNvSpPr>
              <a:spLocks noChangeArrowheads="1"/>
            </p:cNvSpPr>
            <p:nvPr/>
          </p:nvSpPr>
          <p:spPr bwMode="auto">
            <a:xfrm>
              <a:off x="1718" y="1926"/>
              <a:ext cx="13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a:solidFill>
                    <a:srgbClr val="000000"/>
                  </a:solidFill>
                  <a:latin typeface="Courier" charset="0"/>
                </a:rPr>
                <a:t>measures time.</a:t>
              </a:r>
              <a:endParaRPr lang="en-US" altLang="en-US" sz="2000" b="0"/>
            </a:p>
          </p:txBody>
        </p:sp>
      </p:grpSp>
      <p:sp>
        <p:nvSpPr>
          <p:cNvPr id="82955" name="Rectangle 52">
            <a:extLst>
              <a:ext uri="{FF2B5EF4-FFF2-40B4-BE49-F238E27FC236}">
                <a16:creationId xmlns:a16="http://schemas.microsoft.com/office/drawing/2014/main" id="{7B184132-7614-4504-B555-3D87C6C6A5C3}"/>
              </a:ext>
            </a:extLst>
          </p:cNvPr>
          <p:cNvSpPr>
            <a:spLocks noGrp="1" noChangeArrowheads="1"/>
          </p:cNvSpPr>
          <p:nvPr>
            <p:ph type="title"/>
          </p:nvPr>
        </p:nvSpPr>
        <p:spPr>
          <a:xfrm>
            <a:off x="236538" y="222250"/>
            <a:ext cx="8731250" cy="863600"/>
          </a:xfrm>
        </p:spPr>
        <p:txBody>
          <a:bodyPr/>
          <a:lstStyle/>
          <a:p>
            <a:r>
              <a:rPr lang="en-US" altLang="en-US"/>
              <a:t>Concepts, Phenomena, Abstraction and Modeling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16789">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16789">
                                            <p:txEl>
                                              <p:pRg st="1" end="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16789">
                                            <p:txEl>
                                              <p:pRg st="2" end="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1678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89" grpId="0" build="p" bldLvl="2"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7D92988C-2EA2-46B2-B228-0C5B946A1674}"/>
              </a:ext>
            </a:extLst>
          </p:cNvPr>
          <p:cNvSpPr>
            <a:spLocks noGrp="1" noChangeArrowheads="1"/>
          </p:cNvSpPr>
          <p:nvPr>
            <p:ph type="title"/>
          </p:nvPr>
        </p:nvSpPr>
        <p:spPr/>
        <p:txBody>
          <a:bodyPr/>
          <a:lstStyle/>
          <a:p>
            <a:r>
              <a:rPr lang="en-US" altLang="en-US"/>
              <a:t>Abstract Data Types &amp; Classes</a:t>
            </a:r>
          </a:p>
        </p:txBody>
      </p:sp>
      <p:sp>
        <p:nvSpPr>
          <p:cNvPr id="145413" name="Rectangle 5">
            <a:extLst>
              <a:ext uri="{FF2B5EF4-FFF2-40B4-BE49-F238E27FC236}">
                <a16:creationId xmlns:a16="http://schemas.microsoft.com/office/drawing/2014/main" id="{71039313-85CA-4F1F-B790-4E86E23023E1}"/>
              </a:ext>
            </a:extLst>
          </p:cNvPr>
          <p:cNvSpPr>
            <a:spLocks noGrp="1" noChangeArrowheads="1"/>
          </p:cNvSpPr>
          <p:nvPr>
            <p:ph type="body" idx="1"/>
          </p:nvPr>
        </p:nvSpPr>
        <p:spPr>
          <a:xfrm>
            <a:off x="292100" y="1123950"/>
            <a:ext cx="5778500" cy="3319463"/>
          </a:xfrm>
        </p:spPr>
        <p:txBody>
          <a:bodyPr/>
          <a:lstStyle/>
          <a:p>
            <a:pPr>
              <a:lnSpc>
                <a:spcPct val="80000"/>
              </a:lnSpc>
            </a:pPr>
            <a:r>
              <a:rPr lang="en-US" altLang="en-US" b="1"/>
              <a:t>Abstract data type</a:t>
            </a:r>
            <a:r>
              <a:rPr lang="en-US" altLang="en-US"/>
              <a:t> </a:t>
            </a:r>
          </a:p>
          <a:p>
            <a:pPr lvl="1">
              <a:lnSpc>
                <a:spcPct val="80000"/>
              </a:lnSpc>
            </a:pPr>
            <a:r>
              <a:rPr lang="en-US" altLang="en-US"/>
              <a:t>A type whose implementation is hidden from the rest of the system </a:t>
            </a:r>
          </a:p>
          <a:p>
            <a:pPr>
              <a:lnSpc>
                <a:spcPct val="80000"/>
              </a:lnSpc>
            </a:pPr>
            <a:r>
              <a:rPr lang="en-US" altLang="en-US" b="1"/>
              <a:t>Class:</a:t>
            </a:r>
            <a:endParaRPr lang="en-US" altLang="en-US"/>
          </a:p>
          <a:p>
            <a:pPr lvl="1">
              <a:lnSpc>
                <a:spcPct val="80000"/>
              </a:lnSpc>
            </a:pPr>
            <a:r>
              <a:rPr lang="en-US" altLang="en-US"/>
              <a:t>An abstraction in the context of object-oriented languages</a:t>
            </a:r>
          </a:p>
          <a:p>
            <a:pPr lvl="1">
              <a:lnSpc>
                <a:spcPct val="80000"/>
              </a:lnSpc>
            </a:pPr>
            <a:r>
              <a:rPr lang="en-US" altLang="en-US"/>
              <a:t>A class encapsulates state </a:t>
            </a:r>
            <a:r>
              <a:rPr lang="en-US" altLang="en-US">
                <a:solidFill>
                  <a:srgbClr val="006600"/>
                </a:solidFill>
              </a:rPr>
              <a:t>structure</a:t>
            </a:r>
            <a:r>
              <a:rPr lang="en-US" altLang="en-US"/>
              <a:t> and behavior </a:t>
            </a:r>
            <a:r>
              <a:rPr lang="en-US" altLang="en-US">
                <a:solidFill>
                  <a:srgbClr val="006600"/>
                </a:solidFill>
              </a:rPr>
              <a:t>specification</a:t>
            </a:r>
          </a:p>
          <a:p>
            <a:pPr lvl="2">
              <a:lnSpc>
                <a:spcPct val="80000"/>
              </a:lnSpc>
            </a:pPr>
            <a:r>
              <a:rPr lang="en-US" altLang="en-US"/>
              <a:t>Example: Watch</a:t>
            </a:r>
          </a:p>
        </p:txBody>
      </p:sp>
      <p:grpSp>
        <p:nvGrpSpPr>
          <p:cNvPr id="2" name="Group 24">
            <a:extLst>
              <a:ext uri="{FF2B5EF4-FFF2-40B4-BE49-F238E27FC236}">
                <a16:creationId xmlns:a16="http://schemas.microsoft.com/office/drawing/2014/main" id="{C104A555-0645-4836-948E-1B050C7323E0}"/>
              </a:ext>
            </a:extLst>
          </p:cNvPr>
          <p:cNvGrpSpPr>
            <a:grpSpLocks/>
          </p:cNvGrpSpPr>
          <p:nvPr/>
        </p:nvGrpSpPr>
        <p:grpSpPr bwMode="auto">
          <a:xfrm>
            <a:off x="5853113" y="1460500"/>
            <a:ext cx="2641600" cy="1611313"/>
            <a:chOff x="3887" y="920"/>
            <a:chExt cx="1664" cy="1015"/>
          </a:xfrm>
        </p:grpSpPr>
        <p:sp>
          <p:nvSpPr>
            <p:cNvPr id="85014" name="Rectangle 7">
              <a:extLst>
                <a:ext uri="{FF2B5EF4-FFF2-40B4-BE49-F238E27FC236}">
                  <a16:creationId xmlns:a16="http://schemas.microsoft.com/office/drawing/2014/main" id="{16E92B52-9B6F-47BD-B9CD-6097C8EC1179}"/>
                </a:ext>
              </a:extLst>
            </p:cNvPr>
            <p:cNvSpPr>
              <a:spLocks noChangeArrowheads="1"/>
            </p:cNvSpPr>
            <p:nvPr/>
          </p:nvSpPr>
          <p:spPr bwMode="auto">
            <a:xfrm>
              <a:off x="3887" y="920"/>
              <a:ext cx="1664" cy="306"/>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5015" name="Rectangle 8">
              <a:extLst>
                <a:ext uri="{FF2B5EF4-FFF2-40B4-BE49-F238E27FC236}">
                  <a16:creationId xmlns:a16="http://schemas.microsoft.com/office/drawing/2014/main" id="{55141103-3267-4ABA-BCBA-F86EE70A8BA6}"/>
                </a:ext>
              </a:extLst>
            </p:cNvPr>
            <p:cNvSpPr>
              <a:spLocks noChangeArrowheads="1"/>
            </p:cNvSpPr>
            <p:nvPr/>
          </p:nvSpPr>
          <p:spPr bwMode="auto">
            <a:xfrm>
              <a:off x="4554" y="1019"/>
              <a:ext cx="40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700">
                  <a:solidFill>
                    <a:srgbClr val="000000"/>
                  </a:solidFill>
                  <a:latin typeface="Courier" charset="0"/>
                </a:rPr>
                <a:t>Watch</a:t>
              </a:r>
              <a:endParaRPr lang="en-US" altLang="en-US"/>
            </a:p>
          </p:txBody>
        </p:sp>
        <p:sp>
          <p:nvSpPr>
            <p:cNvPr id="85016" name="Rectangle 9">
              <a:extLst>
                <a:ext uri="{FF2B5EF4-FFF2-40B4-BE49-F238E27FC236}">
                  <a16:creationId xmlns:a16="http://schemas.microsoft.com/office/drawing/2014/main" id="{C7BCD142-2B18-4EED-91FF-9329843CE854}"/>
                </a:ext>
              </a:extLst>
            </p:cNvPr>
            <p:cNvSpPr>
              <a:spLocks noChangeArrowheads="1"/>
            </p:cNvSpPr>
            <p:nvPr/>
          </p:nvSpPr>
          <p:spPr bwMode="auto">
            <a:xfrm>
              <a:off x="3887" y="1228"/>
              <a:ext cx="1664" cy="439"/>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5017" name="Rectangle 10">
              <a:extLst>
                <a:ext uri="{FF2B5EF4-FFF2-40B4-BE49-F238E27FC236}">
                  <a16:creationId xmlns:a16="http://schemas.microsoft.com/office/drawing/2014/main" id="{89BD06B5-3705-4B35-9165-66176588991F}"/>
                </a:ext>
              </a:extLst>
            </p:cNvPr>
            <p:cNvSpPr>
              <a:spLocks noChangeArrowheads="1"/>
            </p:cNvSpPr>
            <p:nvPr/>
          </p:nvSpPr>
          <p:spPr bwMode="auto">
            <a:xfrm>
              <a:off x="4006" y="1312"/>
              <a:ext cx="32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700">
                  <a:solidFill>
                    <a:srgbClr val="000000"/>
                  </a:solidFill>
                  <a:latin typeface="Courier" charset="0"/>
                </a:rPr>
                <a:t>time</a:t>
              </a:r>
              <a:endParaRPr lang="en-US" altLang="en-US"/>
            </a:p>
          </p:txBody>
        </p:sp>
        <p:sp>
          <p:nvSpPr>
            <p:cNvPr id="85018" name="Rectangle 11">
              <a:extLst>
                <a:ext uri="{FF2B5EF4-FFF2-40B4-BE49-F238E27FC236}">
                  <a16:creationId xmlns:a16="http://schemas.microsoft.com/office/drawing/2014/main" id="{4CFA4A0F-2009-4AE1-9274-595380355D6B}"/>
                </a:ext>
              </a:extLst>
            </p:cNvPr>
            <p:cNvSpPr>
              <a:spLocks noChangeArrowheads="1"/>
            </p:cNvSpPr>
            <p:nvPr/>
          </p:nvSpPr>
          <p:spPr bwMode="auto">
            <a:xfrm>
              <a:off x="3887" y="1668"/>
              <a:ext cx="1664" cy="267"/>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5019" name="Rectangle 12">
              <a:extLst>
                <a:ext uri="{FF2B5EF4-FFF2-40B4-BE49-F238E27FC236}">
                  <a16:creationId xmlns:a16="http://schemas.microsoft.com/office/drawing/2014/main" id="{64F8A86D-0F3F-4578-8BFF-7AE82E3F3ED4}"/>
                </a:ext>
              </a:extLst>
            </p:cNvPr>
            <p:cNvSpPr>
              <a:spLocks noChangeArrowheads="1"/>
            </p:cNvSpPr>
            <p:nvPr/>
          </p:nvSpPr>
          <p:spPr bwMode="auto">
            <a:xfrm>
              <a:off x="4006" y="1445"/>
              <a:ext cx="32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700">
                  <a:solidFill>
                    <a:srgbClr val="000000"/>
                  </a:solidFill>
                  <a:latin typeface="Courier" charset="0"/>
                </a:rPr>
                <a:t>date</a:t>
              </a:r>
              <a:endParaRPr lang="en-US" altLang="en-US"/>
            </a:p>
          </p:txBody>
        </p:sp>
        <p:sp>
          <p:nvSpPr>
            <p:cNvPr id="85020" name="Rectangle 17">
              <a:extLst>
                <a:ext uri="{FF2B5EF4-FFF2-40B4-BE49-F238E27FC236}">
                  <a16:creationId xmlns:a16="http://schemas.microsoft.com/office/drawing/2014/main" id="{5E297D46-6B76-4910-81E0-0E073C3E940B}"/>
                </a:ext>
              </a:extLst>
            </p:cNvPr>
            <p:cNvSpPr>
              <a:spLocks noChangeArrowheads="1"/>
            </p:cNvSpPr>
            <p:nvPr/>
          </p:nvSpPr>
          <p:spPr bwMode="auto">
            <a:xfrm>
              <a:off x="4001" y="1698"/>
              <a:ext cx="8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700">
                  <a:solidFill>
                    <a:srgbClr val="000000"/>
                  </a:solidFill>
                  <a:latin typeface="Courier" charset="0"/>
                </a:rPr>
                <a:t>SetDate(d)</a:t>
              </a:r>
              <a:endParaRPr lang="en-US" altLang="en-US"/>
            </a:p>
          </p:txBody>
        </p:sp>
      </p:grpSp>
      <p:grpSp>
        <p:nvGrpSpPr>
          <p:cNvPr id="3" name="Group 23">
            <a:extLst>
              <a:ext uri="{FF2B5EF4-FFF2-40B4-BE49-F238E27FC236}">
                <a16:creationId xmlns:a16="http://schemas.microsoft.com/office/drawing/2014/main" id="{7C62CD46-4284-4732-BBE0-753DB694D71F}"/>
              </a:ext>
            </a:extLst>
          </p:cNvPr>
          <p:cNvGrpSpPr>
            <a:grpSpLocks/>
          </p:cNvGrpSpPr>
          <p:nvPr/>
        </p:nvGrpSpPr>
        <p:grpSpPr bwMode="auto">
          <a:xfrm>
            <a:off x="5853113" y="3063875"/>
            <a:ext cx="2641600" cy="2468563"/>
            <a:chOff x="3887" y="1930"/>
            <a:chExt cx="1664" cy="1555"/>
          </a:xfrm>
        </p:grpSpPr>
        <p:sp>
          <p:nvSpPr>
            <p:cNvPr id="85005" name="Rectangle 13">
              <a:extLst>
                <a:ext uri="{FF2B5EF4-FFF2-40B4-BE49-F238E27FC236}">
                  <a16:creationId xmlns:a16="http://schemas.microsoft.com/office/drawing/2014/main" id="{A82CE8E8-B588-4D40-935C-6323A1EC926E}"/>
                </a:ext>
              </a:extLst>
            </p:cNvPr>
            <p:cNvSpPr>
              <a:spLocks noChangeArrowheads="1"/>
            </p:cNvSpPr>
            <p:nvPr/>
          </p:nvSpPr>
          <p:spPr bwMode="auto">
            <a:xfrm>
              <a:off x="3887" y="2488"/>
              <a:ext cx="1664" cy="306"/>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5006" name="Rectangle 14">
              <a:extLst>
                <a:ext uri="{FF2B5EF4-FFF2-40B4-BE49-F238E27FC236}">
                  <a16:creationId xmlns:a16="http://schemas.microsoft.com/office/drawing/2014/main" id="{17E8D0A9-6C80-4EA7-8031-4D81FA972459}"/>
                </a:ext>
              </a:extLst>
            </p:cNvPr>
            <p:cNvSpPr>
              <a:spLocks noChangeArrowheads="1"/>
            </p:cNvSpPr>
            <p:nvPr/>
          </p:nvSpPr>
          <p:spPr bwMode="auto">
            <a:xfrm>
              <a:off x="4147" y="2587"/>
              <a:ext cx="122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700">
                  <a:solidFill>
                    <a:srgbClr val="000000"/>
                  </a:solidFill>
                  <a:latin typeface="Courier" charset="0"/>
                </a:rPr>
                <a:t>CalculatorWatch</a:t>
              </a:r>
              <a:endParaRPr lang="en-US" altLang="en-US"/>
            </a:p>
          </p:txBody>
        </p:sp>
        <p:sp>
          <p:nvSpPr>
            <p:cNvPr id="85007" name="Rectangle 15">
              <a:extLst>
                <a:ext uri="{FF2B5EF4-FFF2-40B4-BE49-F238E27FC236}">
                  <a16:creationId xmlns:a16="http://schemas.microsoft.com/office/drawing/2014/main" id="{FDD6BD91-121F-4F8F-A0A3-35B967F3E8C8}"/>
                </a:ext>
              </a:extLst>
            </p:cNvPr>
            <p:cNvSpPr>
              <a:spLocks noChangeArrowheads="1"/>
            </p:cNvSpPr>
            <p:nvPr/>
          </p:nvSpPr>
          <p:spPr bwMode="auto">
            <a:xfrm>
              <a:off x="3887" y="2796"/>
              <a:ext cx="1664" cy="293"/>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5008" name="Rectangle 16">
              <a:extLst>
                <a:ext uri="{FF2B5EF4-FFF2-40B4-BE49-F238E27FC236}">
                  <a16:creationId xmlns:a16="http://schemas.microsoft.com/office/drawing/2014/main" id="{C44FEB21-A46C-4883-8B11-DA255326C06A}"/>
                </a:ext>
              </a:extLst>
            </p:cNvPr>
            <p:cNvSpPr>
              <a:spLocks noChangeArrowheads="1"/>
            </p:cNvSpPr>
            <p:nvPr/>
          </p:nvSpPr>
          <p:spPr bwMode="auto">
            <a:xfrm>
              <a:off x="3887" y="3086"/>
              <a:ext cx="1664" cy="399"/>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5009" name="Rectangle 18">
              <a:extLst>
                <a:ext uri="{FF2B5EF4-FFF2-40B4-BE49-F238E27FC236}">
                  <a16:creationId xmlns:a16="http://schemas.microsoft.com/office/drawing/2014/main" id="{10A55A88-DCF3-4A65-BEB0-91E0AD2495A9}"/>
                </a:ext>
              </a:extLst>
            </p:cNvPr>
            <p:cNvSpPr>
              <a:spLocks noChangeArrowheads="1"/>
            </p:cNvSpPr>
            <p:nvPr/>
          </p:nvSpPr>
          <p:spPr bwMode="auto">
            <a:xfrm>
              <a:off x="3997" y="3146"/>
              <a:ext cx="122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700">
                  <a:solidFill>
                    <a:srgbClr val="000000"/>
                  </a:solidFill>
                  <a:latin typeface="Courier" charset="0"/>
                </a:rPr>
                <a:t>EnterCalcMode()</a:t>
              </a:r>
              <a:endParaRPr lang="en-US" altLang="en-US"/>
            </a:p>
          </p:txBody>
        </p:sp>
        <p:sp>
          <p:nvSpPr>
            <p:cNvPr id="85010" name="Rectangle 19">
              <a:extLst>
                <a:ext uri="{FF2B5EF4-FFF2-40B4-BE49-F238E27FC236}">
                  <a16:creationId xmlns:a16="http://schemas.microsoft.com/office/drawing/2014/main" id="{1E952A2D-B4D2-49A0-A711-57824EF95B07}"/>
                </a:ext>
              </a:extLst>
            </p:cNvPr>
            <p:cNvSpPr>
              <a:spLocks noChangeArrowheads="1"/>
            </p:cNvSpPr>
            <p:nvPr/>
          </p:nvSpPr>
          <p:spPr bwMode="auto">
            <a:xfrm>
              <a:off x="3998" y="3279"/>
              <a:ext cx="114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700">
                  <a:solidFill>
                    <a:srgbClr val="000000"/>
                  </a:solidFill>
                  <a:latin typeface="Courier" charset="0"/>
                </a:rPr>
                <a:t>InputNumber(n)</a:t>
              </a:r>
              <a:endParaRPr lang="en-US" altLang="en-US"/>
            </a:p>
          </p:txBody>
        </p:sp>
        <p:sp>
          <p:nvSpPr>
            <p:cNvPr id="85011" name="Rectangle 20">
              <a:extLst>
                <a:ext uri="{FF2B5EF4-FFF2-40B4-BE49-F238E27FC236}">
                  <a16:creationId xmlns:a16="http://schemas.microsoft.com/office/drawing/2014/main" id="{A99D502C-98D6-47CD-910A-4E7C5A3C405B}"/>
                </a:ext>
              </a:extLst>
            </p:cNvPr>
            <p:cNvSpPr>
              <a:spLocks noChangeArrowheads="1"/>
            </p:cNvSpPr>
            <p:nvPr/>
          </p:nvSpPr>
          <p:spPr bwMode="auto">
            <a:xfrm>
              <a:off x="3997" y="2880"/>
              <a:ext cx="122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700">
                  <a:solidFill>
                    <a:srgbClr val="000000"/>
                  </a:solidFill>
                  <a:latin typeface="Courier" charset="0"/>
                </a:rPr>
                <a:t>calculatorState</a:t>
              </a:r>
              <a:endParaRPr lang="en-US" altLang="en-US"/>
            </a:p>
          </p:txBody>
        </p:sp>
        <p:sp>
          <p:nvSpPr>
            <p:cNvPr id="85012" name="Freeform 21">
              <a:extLst>
                <a:ext uri="{FF2B5EF4-FFF2-40B4-BE49-F238E27FC236}">
                  <a16:creationId xmlns:a16="http://schemas.microsoft.com/office/drawing/2014/main" id="{D383FC01-BC38-4408-B082-8527F415194C}"/>
                </a:ext>
              </a:extLst>
            </p:cNvPr>
            <p:cNvSpPr>
              <a:spLocks/>
            </p:cNvSpPr>
            <p:nvPr/>
          </p:nvSpPr>
          <p:spPr bwMode="auto">
            <a:xfrm>
              <a:off x="4619" y="1930"/>
              <a:ext cx="186" cy="146"/>
            </a:xfrm>
            <a:custGeom>
              <a:avLst/>
              <a:gdLst>
                <a:gd name="T0" fmla="*/ 93 w 186"/>
                <a:gd name="T1" fmla="*/ 146 h 146"/>
                <a:gd name="T2" fmla="*/ 0 w 186"/>
                <a:gd name="T3" fmla="*/ 146 h 146"/>
                <a:gd name="T4" fmla="*/ 93 w 186"/>
                <a:gd name="T5" fmla="*/ 0 h 146"/>
                <a:gd name="T6" fmla="*/ 186 w 186"/>
                <a:gd name="T7" fmla="*/ 146 h 146"/>
                <a:gd name="T8" fmla="*/ 93 w 186"/>
                <a:gd name="T9" fmla="*/ 146 h 146"/>
                <a:gd name="T10" fmla="*/ 0 60000 65536"/>
                <a:gd name="T11" fmla="*/ 0 60000 65536"/>
                <a:gd name="T12" fmla="*/ 0 60000 65536"/>
                <a:gd name="T13" fmla="*/ 0 60000 65536"/>
                <a:gd name="T14" fmla="*/ 0 60000 65536"/>
                <a:gd name="T15" fmla="*/ 0 w 186"/>
                <a:gd name="T16" fmla="*/ 0 h 146"/>
                <a:gd name="T17" fmla="*/ 186 w 186"/>
                <a:gd name="T18" fmla="*/ 146 h 146"/>
              </a:gdLst>
              <a:ahLst/>
              <a:cxnLst>
                <a:cxn ang="T10">
                  <a:pos x="T0" y="T1"/>
                </a:cxn>
                <a:cxn ang="T11">
                  <a:pos x="T2" y="T3"/>
                </a:cxn>
                <a:cxn ang="T12">
                  <a:pos x="T4" y="T5"/>
                </a:cxn>
                <a:cxn ang="T13">
                  <a:pos x="T6" y="T7"/>
                </a:cxn>
                <a:cxn ang="T14">
                  <a:pos x="T8" y="T9"/>
                </a:cxn>
              </a:cxnLst>
              <a:rect l="T15" t="T16" r="T17" b="T18"/>
              <a:pathLst>
                <a:path w="186" h="146">
                  <a:moveTo>
                    <a:pt x="93" y="146"/>
                  </a:moveTo>
                  <a:lnTo>
                    <a:pt x="0" y="146"/>
                  </a:lnTo>
                  <a:lnTo>
                    <a:pt x="93" y="0"/>
                  </a:lnTo>
                  <a:lnTo>
                    <a:pt x="186" y="146"/>
                  </a:lnTo>
                  <a:lnTo>
                    <a:pt x="93" y="146"/>
                  </a:lnTo>
                  <a:close/>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013" name="Line 22">
              <a:extLst>
                <a:ext uri="{FF2B5EF4-FFF2-40B4-BE49-F238E27FC236}">
                  <a16:creationId xmlns:a16="http://schemas.microsoft.com/office/drawing/2014/main" id="{0132727D-1A7B-442C-88CE-C205D8F92759}"/>
                </a:ext>
              </a:extLst>
            </p:cNvPr>
            <p:cNvSpPr>
              <a:spLocks noChangeShapeType="1"/>
            </p:cNvSpPr>
            <p:nvPr/>
          </p:nvSpPr>
          <p:spPr bwMode="auto">
            <a:xfrm flipV="1">
              <a:off x="4712" y="2089"/>
              <a:ext cx="1" cy="399"/>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433" name="Rectangle 25">
            <a:extLst>
              <a:ext uri="{FF2B5EF4-FFF2-40B4-BE49-F238E27FC236}">
                <a16:creationId xmlns:a16="http://schemas.microsoft.com/office/drawing/2014/main" id="{159BA3FC-474F-47C4-AFDC-38D3F8216D88}"/>
              </a:ext>
            </a:extLst>
          </p:cNvPr>
          <p:cNvSpPr>
            <a:spLocks noChangeArrowheads="1"/>
          </p:cNvSpPr>
          <p:nvPr/>
        </p:nvSpPr>
        <p:spPr bwMode="auto">
          <a:xfrm>
            <a:off x="779463" y="4713288"/>
            <a:ext cx="51736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nSpc>
                <a:spcPct val="80000"/>
              </a:lnSpc>
              <a:buFont typeface="Times" panose="02020603050405020304" pitchFamily="18" charset="0"/>
              <a:buNone/>
            </a:pPr>
            <a:r>
              <a:rPr lang="en-US" altLang="en-US" sz="2000" b="0">
                <a:solidFill>
                  <a:schemeClr val="tx1"/>
                </a:solidFill>
                <a:latin typeface="Verdana" panose="020B0604030504040204" pitchFamily="34" charset="0"/>
              </a:rPr>
              <a:t>Unlike abstract data types, subclasses can be defined in terms of other classes using inheritanc</a:t>
            </a:r>
            <a:r>
              <a:rPr lang="en-US" altLang="en-US" sz="1800" b="0">
                <a:solidFill>
                  <a:schemeClr val="tx1"/>
                </a:solidFill>
                <a:latin typeface="Verdana" panose="020B0604030504040204" pitchFamily="34" charset="0"/>
              </a:rPr>
              <a:t>e</a:t>
            </a:r>
          </a:p>
          <a:p>
            <a:pPr>
              <a:lnSpc>
                <a:spcPct val="80000"/>
              </a:lnSpc>
            </a:pPr>
            <a:endParaRPr lang="en-US" altLang="en-US" b="0">
              <a:solidFill>
                <a:schemeClr val="tx1"/>
              </a:solidFill>
              <a:latin typeface="Times" panose="02020603050405020304" pitchFamily="18" charset="0"/>
            </a:endParaRPr>
          </a:p>
        </p:txBody>
      </p:sp>
      <p:sp>
        <p:nvSpPr>
          <p:cNvPr id="145434" name="AutoShape 26">
            <a:extLst>
              <a:ext uri="{FF2B5EF4-FFF2-40B4-BE49-F238E27FC236}">
                <a16:creationId xmlns:a16="http://schemas.microsoft.com/office/drawing/2014/main" id="{36B4F3D3-FA9C-4A72-BE5D-79EA231E733D}"/>
              </a:ext>
            </a:extLst>
          </p:cNvPr>
          <p:cNvSpPr>
            <a:spLocks/>
          </p:cNvSpPr>
          <p:nvPr/>
        </p:nvSpPr>
        <p:spPr bwMode="auto">
          <a:xfrm>
            <a:off x="5998865" y="861069"/>
            <a:ext cx="3372847" cy="461665"/>
          </a:xfrm>
          <a:prstGeom prst="borderCallout1">
            <a:avLst>
              <a:gd name="adj1" fmla="val 100662"/>
              <a:gd name="adj2" fmla="val 49591"/>
              <a:gd name="adj3" fmla="val 315047"/>
              <a:gd name="adj4" fmla="val 46282"/>
            </a:avLst>
          </a:prstGeom>
          <a:solidFill>
            <a:schemeClr val="bg1"/>
          </a:solidFill>
          <a:ln w="12700">
            <a:solidFill>
              <a:schemeClr val="tx1"/>
            </a:solidFill>
            <a:miter lim="800000"/>
            <a:headEnd/>
            <a:tailEnd/>
          </a:ln>
        </p:spPr>
        <p:txBody>
          <a:bodyPr wrap="none" anchor="ctr">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r>
              <a:rPr lang="en-US" altLang="en-US" strike="sngStrike" dirty="0"/>
              <a:t>State</a:t>
            </a:r>
            <a:r>
              <a:rPr lang="en-US" altLang="en-US" dirty="0">
                <a:solidFill>
                  <a:srgbClr val="006600"/>
                </a:solidFill>
              </a:rPr>
              <a:t>/Class Attributes</a:t>
            </a:r>
          </a:p>
        </p:txBody>
      </p:sp>
      <p:sp>
        <p:nvSpPr>
          <p:cNvPr id="145435" name="AutoShape 27">
            <a:extLst>
              <a:ext uri="{FF2B5EF4-FFF2-40B4-BE49-F238E27FC236}">
                <a16:creationId xmlns:a16="http://schemas.microsoft.com/office/drawing/2014/main" id="{4E72F3FA-3A29-4608-87A2-E84AA148C633}"/>
              </a:ext>
            </a:extLst>
          </p:cNvPr>
          <p:cNvSpPr>
            <a:spLocks/>
          </p:cNvSpPr>
          <p:nvPr/>
        </p:nvSpPr>
        <p:spPr bwMode="auto">
          <a:xfrm>
            <a:off x="7583488" y="3148013"/>
            <a:ext cx="1501775" cy="469900"/>
          </a:xfrm>
          <a:prstGeom prst="borderCallout1">
            <a:avLst>
              <a:gd name="adj1" fmla="val 24324"/>
              <a:gd name="adj2" fmla="val -5074"/>
              <a:gd name="adj3" fmla="val -50338"/>
              <a:gd name="adj4" fmla="val -17338"/>
            </a:avLst>
          </a:prstGeom>
          <a:solidFill>
            <a:schemeClr val="bg1"/>
          </a:solidFill>
          <a:ln w="12700">
            <a:solidFill>
              <a:schemeClr val="tx1"/>
            </a:solidFill>
            <a:miter lim="800000"/>
            <a:headEnd/>
            <a:tailEnd/>
          </a:ln>
        </p:spPr>
        <p:txBody>
          <a:bodyPr wrap="none" anchor="ctr">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a:t>Behavior</a:t>
            </a:r>
          </a:p>
        </p:txBody>
      </p:sp>
      <p:sp>
        <p:nvSpPr>
          <p:cNvPr id="145436" name="AutoShape 28">
            <a:extLst>
              <a:ext uri="{FF2B5EF4-FFF2-40B4-BE49-F238E27FC236}">
                <a16:creationId xmlns:a16="http://schemas.microsoft.com/office/drawing/2014/main" id="{499BBBDE-E954-457A-AD75-A3788404C501}"/>
              </a:ext>
            </a:extLst>
          </p:cNvPr>
          <p:cNvSpPr>
            <a:spLocks/>
          </p:cNvSpPr>
          <p:nvPr/>
        </p:nvSpPr>
        <p:spPr bwMode="auto">
          <a:xfrm>
            <a:off x="3657600" y="3960813"/>
            <a:ext cx="1822450" cy="469900"/>
          </a:xfrm>
          <a:prstGeom prst="borderCallout1">
            <a:avLst>
              <a:gd name="adj1" fmla="val 24324"/>
              <a:gd name="adj2" fmla="val 104181"/>
              <a:gd name="adj3" fmla="val -155069"/>
              <a:gd name="adj4" fmla="val 186935"/>
            </a:avLst>
          </a:prstGeom>
          <a:solidFill>
            <a:schemeClr val="bg1"/>
          </a:solidFill>
          <a:ln w="12700">
            <a:solidFill>
              <a:schemeClr val="tx1"/>
            </a:solidFill>
            <a:miter lim="800000"/>
            <a:headEnd/>
            <a:tailEnd/>
          </a:ln>
        </p:spPr>
        <p:txBody>
          <a:bodyPr wrap="none" anchor="ctr">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a:t>Inheritance</a:t>
            </a:r>
          </a:p>
        </p:txBody>
      </p:sp>
      <p:sp>
        <p:nvSpPr>
          <p:cNvPr id="145437" name="AutoShape 29">
            <a:extLst>
              <a:ext uri="{FF2B5EF4-FFF2-40B4-BE49-F238E27FC236}">
                <a16:creationId xmlns:a16="http://schemas.microsoft.com/office/drawing/2014/main" id="{2A74B0E0-6DFE-4EE0-8D47-5EEDBBEB5682}"/>
              </a:ext>
            </a:extLst>
          </p:cNvPr>
          <p:cNvSpPr>
            <a:spLocks/>
          </p:cNvSpPr>
          <p:nvPr/>
        </p:nvSpPr>
        <p:spPr bwMode="auto">
          <a:xfrm>
            <a:off x="4694436" y="5896917"/>
            <a:ext cx="2388795" cy="461665"/>
          </a:xfrm>
          <a:prstGeom prst="borderCallout1">
            <a:avLst>
              <a:gd name="adj1" fmla="val 24324"/>
              <a:gd name="adj2" fmla="val 104963"/>
              <a:gd name="adj3" fmla="val -81417"/>
              <a:gd name="adj4" fmla="val 147880"/>
            </a:avLst>
          </a:prstGeom>
          <a:solidFill>
            <a:schemeClr val="bg1"/>
          </a:solidFill>
          <a:ln w="12700">
            <a:solidFill>
              <a:schemeClr val="tx1"/>
            </a:solidFill>
            <a:miter lim="800000"/>
            <a:headEnd/>
            <a:tailEnd/>
          </a:ln>
        </p:spPr>
        <p:txBody>
          <a:bodyPr wrap="none" anchor="ctr">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r>
              <a:rPr lang="en-US" altLang="en-US" strike="sngStrike" dirty="0"/>
              <a:t>Subclass</a:t>
            </a:r>
            <a:r>
              <a:rPr lang="en-US" altLang="en-US" dirty="0">
                <a:solidFill>
                  <a:srgbClr val="006600"/>
                </a:solidFill>
              </a:rPr>
              <a:t>/Child</a:t>
            </a:r>
          </a:p>
        </p:txBody>
      </p:sp>
      <p:sp>
        <p:nvSpPr>
          <p:cNvPr id="145438" name="Text Box 30">
            <a:extLst>
              <a:ext uri="{FF2B5EF4-FFF2-40B4-BE49-F238E27FC236}">
                <a16:creationId xmlns:a16="http://schemas.microsoft.com/office/drawing/2014/main" id="{2F4164E8-6954-463D-87C3-C50AF0288C94}"/>
              </a:ext>
            </a:extLst>
          </p:cNvPr>
          <p:cNvSpPr txBox="1">
            <a:spLocks noChangeArrowheads="1"/>
          </p:cNvSpPr>
          <p:nvPr/>
        </p:nvSpPr>
        <p:spPr bwMode="auto">
          <a:xfrm>
            <a:off x="1214438" y="5583238"/>
            <a:ext cx="3713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buFont typeface="Times" panose="02020603050405020304" pitchFamily="18" charset="0"/>
              <a:buChar char="•"/>
            </a:pPr>
            <a:r>
              <a:rPr lang="en-US" altLang="en-US" sz="1800" b="0">
                <a:solidFill>
                  <a:schemeClr val="tx1"/>
                </a:solidFill>
                <a:latin typeface="Verdana" panose="020B0604030504040204" pitchFamily="34" charset="0"/>
              </a:rPr>
              <a:t> </a:t>
            </a:r>
            <a:r>
              <a:rPr lang="en-US" altLang="en-US" sz="2000" b="0">
                <a:solidFill>
                  <a:schemeClr val="tx1"/>
                </a:solidFill>
                <a:latin typeface="Verdana" panose="020B0604030504040204" pitchFamily="34" charset="0"/>
              </a:rPr>
              <a:t>Example: CalculatorWatch</a:t>
            </a:r>
          </a:p>
        </p:txBody>
      </p:sp>
      <p:sp>
        <p:nvSpPr>
          <p:cNvPr id="145440" name="AutoShape 32">
            <a:extLst>
              <a:ext uri="{FF2B5EF4-FFF2-40B4-BE49-F238E27FC236}">
                <a16:creationId xmlns:a16="http://schemas.microsoft.com/office/drawing/2014/main" id="{E7E61612-A0BC-4B1C-9DE2-A7CEC9804684}"/>
              </a:ext>
            </a:extLst>
          </p:cNvPr>
          <p:cNvSpPr>
            <a:spLocks/>
          </p:cNvSpPr>
          <p:nvPr/>
        </p:nvSpPr>
        <p:spPr bwMode="auto">
          <a:xfrm>
            <a:off x="5953125" y="85227"/>
            <a:ext cx="2871299" cy="461665"/>
          </a:xfrm>
          <a:prstGeom prst="borderCallout1">
            <a:avLst>
              <a:gd name="adj1" fmla="val 106851"/>
              <a:gd name="adj2" fmla="val 18922"/>
              <a:gd name="adj3" fmla="val 292424"/>
              <a:gd name="adj4" fmla="val -5543"/>
            </a:avLst>
          </a:prstGeom>
          <a:solidFill>
            <a:schemeClr val="bg1"/>
          </a:solidFill>
          <a:ln w="12700">
            <a:solidFill>
              <a:schemeClr val="tx1"/>
            </a:solidFill>
            <a:miter lim="800000"/>
            <a:headEnd/>
            <a:tailEnd/>
          </a:ln>
        </p:spPr>
        <p:txBody>
          <a:bodyPr wrap="none" anchor="ctr">
            <a:spAutoFit/>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r>
              <a:rPr lang="en-US" altLang="en-US" strike="sngStrike" dirty="0"/>
              <a:t>Superclass</a:t>
            </a:r>
            <a:r>
              <a:rPr lang="en-US" altLang="en-US" dirty="0">
                <a:solidFill>
                  <a:srgbClr val="006600"/>
                </a:solidFill>
              </a:rPr>
              <a:t>/Parent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54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541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4541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4541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4541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4541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4543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543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45433">
                                            <p:txEl>
                                              <p:pRg st="0" end="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45438">
                                            <p:txEl>
                                              <p:pRg st="0" end="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ppt_x</p:attrName>
                                        </p:attrNameLst>
                                      </p:cBhvr>
                                      <p:tavLst>
                                        <p:tav tm="0">
                                          <p:val>
                                            <p:strVal val="#ppt_x"/>
                                          </p:val>
                                        </p:tav>
                                        <p:tav tm="100000">
                                          <p:val>
                                            <p:strVal val="#ppt_x"/>
                                          </p:val>
                                        </p:tav>
                                      </p:tavLst>
                                    </p:anim>
                                    <p:anim calcmode="lin" valueType="num">
                                      <p:cBhvr>
                                        <p:cTn id="44" dur="500" fill="hold"/>
                                        <p:tgtEl>
                                          <p:spTgt spid="3"/>
                                        </p:tgtEl>
                                        <p:attrNameLst>
                                          <p:attrName>ppt_y</p:attrName>
                                        </p:attrNameLst>
                                      </p:cBhvr>
                                      <p:tavLst>
                                        <p:tav tm="0">
                                          <p:val>
                                            <p:strVal val="#ppt_y-#ppt_h/2"/>
                                          </p:val>
                                        </p:tav>
                                        <p:tav tm="100000">
                                          <p:val>
                                            <p:strVal val="#ppt_y"/>
                                          </p:val>
                                        </p:tav>
                                      </p:tavLst>
                                    </p:anim>
                                    <p:anim calcmode="lin" valueType="num">
                                      <p:cBhvr>
                                        <p:cTn id="45" dur="500" fill="hold"/>
                                        <p:tgtEl>
                                          <p:spTgt spid="3"/>
                                        </p:tgtEl>
                                        <p:attrNameLst>
                                          <p:attrName>ppt_w</p:attrName>
                                        </p:attrNameLst>
                                      </p:cBhvr>
                                      <p:tavLst>
                                        <p:tav tm="0">
                                          <p:val>
                                            <p:strVal val="#ppt_w"/>
                                          </p:val>
                                        </p:tav>
                                        <p:tav tm="100000">
                                          <p:val>
                                            <p:strVal val="#ppt_w"/>
                                          </p:val>
                                        </p:tav>
                                      </p:tavLst>
                                    </p:anim>
                                    <p:anim calcmode="lin" valueType="num">
                                      <p:cBhvr>
                                        <p:cTn id="46"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4543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4543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145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3" grpId="0" build="p" autoUpdateAnimBg="0"/>
      <p:bldP spid="145433" grpId="0" build="p" autoUpdateAnimBg="0"/>
      <p:bldP spid="145435" grpId="0" animBg="1" autoUpdateAnimBg="0"/>
      <p:bldP spid="145436" grpId="0" animBg="1" autoUpdateAnimBg="0"/>
      <p:bldP spid="145438"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A2638B7E-80D4-493D-B1C8-7EEC198E1C6F}"/>
              </a:ext>
            </a:extLst>
          </p:cNvPr>
          <p:cNvSpPr>
            <a:spLocks noGrp="1" noChangeArrowheads="1"/>
          </p:cNvSpPr>
          <p:nvPr>
            <p:ph type="title"/>
          </p:nvPr>
        </p:nvSpPr>
        <p:spPr/>
        <p:txBody>
          <a:bodyPr/>
          <a:lstStyle/>
          <a:p>
            <a:r>
              <a:rPr lang="en-US" altLang="en-US"/>
              <a:t>Type and Instance</a:t>
            </a:r>
          </a:p>
        </p:txBody>
      </p:sp>
      <p:sp>
        <p:nvSpPr>
          <p:cNvPr id="131075" name="Rectangle 3">
            <a:extLst>
              <a:ext uri="{FF2B5EF4-FFF2-40B4-BE49-F238E27FC236}">
                <a16:creationId xmlns:a16="http://schemas.microsoft.com/office/drawing/2014/main" id="{857CB385-19ED-4A01-886F-E851B7DE7175}"/>
              </a:ext>
            </a:extLst>
          </p:cNvPr>
          <p:cNvSpPr>
            <a:spLocks noGrp="1" noChangeArrowheads="1"/>
          </p:cNvSpPr>
          <p:nvPr>
            <p:ph type="body" idx="1"/>
          </p:nvPr>
        </p:nvSpPr>
        <p:spPr>
          <a:xfrm>
            <a:off x="501650" y="1025525"/>
            <a:ext cx="8001000" cy="5467350"/>
          </a:xfrm>
        </p:spPr>
        <p:txBody>
          <a:bodyPr/>
          <a:lstStyle/>
          <a:p>
            <a:pPr>
              <a:lnSpc>
                <a:spcPct val="80000"/>
              </a:lnSpc>
            </a:pPr>
            <a:r>
              <a:rPr lang="en-US" altLang="en-US">
                <a:solidFill>
                  <a:srgbClr val="FF3300"/>
                </a:solidFill>
              </a:rPr>
              <a:t>Type:</a:t>
            </a:r>
            <a:endParaRPr lang="en-US" altLang="en-US"/>
          </a:p>
          <a:p>
            <a:pPr lvl="1">
              <a:lnSpc>
                <a:spcPct val="80000"/>
              </a:lnSpc>
            </a:pPr>
            <a:r>
              <a:rPr lang="en-US" altLang="en-US"/>
              <a:t>A concept in the context of programming languages</a:t>
            </a:r>
          </a:p>
          <a:p>
            <a:pPr lvl="1">
              <a:lnSpc>
                <a:spcPct val="80000"/>
              </a:lnSpc>
            </a:pPr>
            <a:r>
              <a:rPr lang="en-US" altLang="en-US"/>
              <a:t>Name: int</a:t>
            </a:r>
          </a:p>
          <a:p>
            <a:pPr lvl="1">
              <a:lnSpc>
                <a:spcPct val="80000"/>
              </a:lnSpc>
            </a:pPr>
            <a:r>
              <a:rPr lang="en-US" altLang="en-US"/>
              <a:t>Purpose: integral number</a:t>
            </a:r>
          </a:p>
          <a:p>
            <a:pPr lvl="1">
              <a:lnSpc>
                <a:spcPct val="80000"/>
              </a:lnSpc>
            </a:pPr>
            <a:r>
              <a:rPr lang="en-US" altLang="en-US"/>
              <a:t>Members: </a:t>
            </a:r>
            <a:r>
              <a:rPr lang="en-US" altLang="en-US">
                <a:latin typeface="Courier" charset="0"/>
              </a:rPr>
              <a:t>0, -1, 1, 2, -2,… </a:t>
            </a:r>
            <a:endParaRPr lang="en-US" altLang="en-US"/>
          </a:p>
          <a:p>
            <a:pPr>
              <a:lnSpc>
                <a:spcPct val="80000"/>
              </a:lnSpc>
            </a:pPr>
            <a:r>
              <a:rPr lang="en-US" altLang="en-US">
                <a:solidFill>
                  <a:srgbClr val="FF3300"/>
                </a:solidFill>
              </a:rPr>
              <a:t>Instance:</a:t>
            </a:r>
            <a:r>
              <a:rPr lang="en-US" altLang="en-US"/>
              <a:t> </a:t>
            </a:r>
          </a:p>
          <a:p>
            <a:pPr lvl="1">
              <a:lnSpc>
                <a:spcPct val="80000"/>
              </a:lnSpc>
            </a:pPr>
            <a:r>
              <a:rPr lang="en-US" altLang="en-US"/>
              <a:t>Member of a specific type</a:t>
            </a:r>
          </a:p>
          <a:p>
            <a:pPr lvl="1">
              <a:lnSpc>
                <a:spcPct val="80000"/>
              </a:lnSpc>
            </a:pPr>
            <a:endParaRPr lang="en-US" altLang="en-US"/>
          </a:p>
          <a:p>
            <a:pPr>
              <a:lnSpc>
                <a:spcPct val="80000"/>
              </a:lnSpc>
            </a:pPr>
            <a:r>
              <a:rPr lang="en-US" altLang="en-US"/>
              <a:t>The type of a variable represents all possible instances of the variable</a:t>
            </a:r>
          </a:p>
          <a:p>
            <a:pPr>
              <a:lnSpc>
                <a:spcPct val="30000"/>
              </a:lnSpc>
            </a:pPr>
            <a:endParaRPr lang="en-US" altLang="en-US"/>
          </a:p>
          <a:p>
            <a:pPr>
              <a:lnSpc>
                <a:spcPct val="80000"/>
              </a:lnSpc>
              <a:buFont typeface="Times" panose="02020603050405020304" pitchFamily="18" charset="0"/>
              <a:buNone/>
            </a:pPr>
            <a:r>
              <a:rPr lang="en-US" altLang="en-US"/>
              <a:t>The following relationships are </a:t>
            </a:r>
            <a:r>
              <a:rPr lang="en-US" altLang="en-US">
                <a:solidFill>
                  <a:srgbClr val="FF0000"/>
                </a:solidFill>
              </a:rPr>
              <a:t>similar</a:t>
            </a:r>
            <a:r>
              <a:rPr lang="en-US" altLang="en-US">
                <a:solidFill>
                  <a:srgbClr val="006600"/>
                </a:solidFill>
              </a:rPr>
              <a:t>/related</a:t>
            </a:r>
            <a:r>
              <a:rPr lang="en-US" altLang="en-US"/>
              <a:t>:</a:t>
            </a:r>
          </a:p>
          <a:p>
            <a:pPr lvl="1">
              <a:lnSpc>
                <a:spcPct val="80000"/>
              </a:lnSpc>
              <a:buFont typeface="Times" panose="02020603050405020304" pitchFamily="18" charset="0"/>
              <a:buNone/>
            </a:pPr>
            <a:r>
              <a:rPr lang="en-US" altLang="en-US"/>
              <a:t>Type     &lt;–&gt;  Variable </a:t>
            </a:r>
          </a:p>
          <a:p>
            <a:pPr lvl="1">
              <a:lnSpc>
                <a:spcPct val="80000"/>
              </a:lnSpc>
              <a:buFont typeface="Times" panose="02020603050405020304" pitchFamily="18" charset="0"/>
              <a:buNone/>
            </a:pPr>
            <a:r>
              <a:rPr lang="en-US" altLang="en-US"/>
              <a:t>Concept &lt;–&gt; Phenomenon</a:t>
            </a:r>
          </a:p>
          <a:p>
            <a:pPr lvl="1">
              <a:lnSpc>
                <a:spcPct val="80000"/>
              </a:lnSpc>
              <a:buFont typeface="Times" panose="02020603050405020304" pitchFamily="18" charset="0"/>
              <a:buNone/>
            </a:pPr>
            <a:r>
              <a:rPr lang="en-US" altLang="en-US"/>
              <a:t>Class     &lt;-&gt;  Object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10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310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310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3107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3107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107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31075">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31075">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31075">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31075">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131075">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13107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a:extLst>
              <a:ext uri="{FF2B5EF4-FFF2-40B4-BE49-F238E27FC236}">
                <a16:creationId xmlns:a16="http://schemas.microsoft.com/office/drawing/2014/main" id="{DC6F6938-7C98-4F89-895B-33B19C2ED6BD}"/>
              </a:ext>
            </a:extLst>
          </p:cNvPr>
          <p:cNvSpPr>
            <a:spLocks noGrp="1" noChangeArrowheads="1"/>
          </p:cNvSpPr>
          <p:nvPr>
            <p:ph type="title"/>
          </p:nvPr>
        </p:nvSpPr>
        <p:spPr/>
        <p:txBody>
          <a:bodyPr/>
          <a:lstStyle/>
          <a:p>
            <a:r>
              <a:rPr lang="en-US" altLang="en-US"/>
              <a:t>Systems</a:t>
            </a:r>
          </a:p>
        </p:txBody>
      </p:sp>
      <p:sp>
        <p:nvSpPr>
          <p:cNvPr id="141318" name="Rectangle 6">
            <a:extLst>
              <a:ext uri="{FF2B5EF4-FFF2-40B4-BE49-F238E27FC236}">
                <a16:creationId xmlns:a16="http://schemas.microsoft.com/office/drawing/2014/main" id="{254E817E-B96A-4166-B5C4-95E5494995F9}"/>
              </a:ext>
            </a:extLst>
          </p:cNvPr>
          <p:cNvSpPr>
            <a:spLocks noGrp="1" noChangeArrowheads="1"/>
          </p:cNvSpPr>
          <p:nvPr>
            <p:ph type="body" idx="1"/>
          </p:nvPr>
        </p:nvSpPr>
        <p:spPr>
          <a:xfrm>
            <a:off x="301625" y="1058863"/>
            <a:ext cx="8804275" cy="1652587"/>
          </a:xfrm>
        </p:spPr>
        <p:txBody>
          <a:bodyPr/>
          <a:lstStyle/>
          <a:p>
            <a:r>
              <a:rPr lang="en-US" altLang="en-US"/>
              <a:t>A </a:t>
            </a:r>
            <a:r>
              <a:rPr lang="en-US" altLang="en-US" i="1">
                <a:solidFill>
                  <a:srgbClr val="0033CC"/>
                </a:solidFill>
              </a:rPr>
              <a:t>system</a:t>
            </a:r>
            <a:r>
              <a:rPr lang="en-US" altLang="en-US"/>
              <a:t> is an organized set of communicating parts</a:t>
            </a:r>
          </a:p>
          <a:p>
            <a:pPr lvl="1"/>
            <a:r>
              <a:rPr lang="en-US" altLang="en-US">
                <a:solidFill>
                  <a:srgbClr val="0033CC"/>
                </a:solidFill>
              </a:rPr>
              <a:t>Natural system:</a:t>
            </a:r>
            <a:r>
              <a:rPr lang="en-US" altLang="en-US"/>
              <a:t> A system whose ultimate purpose is not known </a:t>
            </a:r>
          </a:p>
          <a:p>
            <a:pPr lvl="1"/>
            <a:r>
              <a:rPr lang="en-US" altLang="en-US">
                <a:solidFill>
                  <a:srgbClr val="0033CC"/>
                </a:solidFill>
              </a:rPr>
              <a:t>Engineered system:</a:t>
            </a:r>
            <a:r>
              <a:rPr lang="en-US" altLang="en-US"/>
              <a:t> A system which is designed and built by engineers for a specific purpose</a:t>
            </a:r>
          </a:p>
          <a:p>
            <a:r>
              <a:rPr lang="en-US" altLang="en-US"/>
              <a:t>The parts of the system can be considered as systems again </a:t>
            </a:r>
          </a:p>
          <a:p>
            <a:pPr lvl="1"/>
            <a:r>
              <a:rPr lang="en-US" altLang="en-US"/>
              <a:t>In this case we call them </a:t>
            </a:r>
            <a:r>
              <a:rPr lang="en-US" altLang="en-US" i="1">
                <a:solidFill>
                  <a:srgbClr val="0033CC"/>
                </a:solidFill>
              </a:rPr>
              <a:t>subsystems</a:t>
            </a:r>
            <a:endParaRPr lang="en-US" altLang="en-US" i="1"/>
          </a:p>
        </p:txBody>
      </p:sp>
      <p:sp>
        <p:nvSpPr>
          <p:cNvPr id="141320" name="Rectangle 8">
            <a:extLst>
              <a:ext uri="{FF2B5EF4-FFF2-40B4-BE49-F238E27FC236}">
                <a16:creationId xmlns:a16="http://schemas.microsoft.com/office/drawing/2014/main" id="{3F660B42-2EDC-4451-8D36-630B2FF7924E}"/>
              </a:ext>
            </a:extLst>
          </p:cNvPr>
          <p:cNvSpPr>
            <a:spLocks noChangeArrowheads="1"/>
          </p:cNvSpPr>
          <p:nvPr/>
        </p:nvSpPr>
        <p:spPr bwMode="auto">
          <a:xfrm>
            <a:off x="493713" y="4749800"/>
            <a:ext cx="49926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nSpc>
                <a:spcPct val="110000"/>
              </a:lnSpc>
            </a:pPr>
            <a:r>
              <a:rPr lang="en-US" altLang="en-US" sz="2000" b="0">
                <a:solidFill>
                  <a:srgbClr val="FF3300"/>
                </a:solidFill>
                <a:latin typeface="Verdana" panose="020B0604030504040204" pitchFamily="34" charset="0"/>
              </a:rPr>
              <a:t>Examples of engineered systems:</a:t>
            </a:r>
            <a:r>
              <a:rPr lang="en-US" altLang="en-US" sz="2000" b="0">
                <a:solidFill>
                  <a:schemeClr val="tx1"/>
                </a:solidFill>
                <a:latin typeface="Verdana" panose="020B0604030504040204" pitchFamily="34" charset="0"/>
              </a:rPr>
              <a:t>  </a:t>
            </a:r>
            <a:br>
              <a:rPr lang="en-US" altLang="en-US" sz="2000" b="0">
                <a:solidFill>
                  <a:schemeClr val="tx1"/>
                </a:solidFill>
                <a:latin typeface="Verdana" panose="020B0604030504040204" pitchFamily="34" charset="0"/>
              </a:rPr>
            </a:br>
            <a:r>
              <a:rPr lang="en-US" altLang="en-US" sz="2000" b="0">
                <a:solidFill>
                  <a:schemeClr val="tx1"/>
                </a:solidFill>
                <a:latin typeface="Verdana" panose="020B0604030504040204" pitchFamily="34" charset="0"/>
              </a:rPr>
              <a:t>  • Airplane, watch, GPS</a:t>
            </a:r>
          </a:p>
        </p:txBody>
      </p:sp>
      <p:sp>
        <p:nvSpPr>
          <p:cNvPr id="141323" name="Rectangle 11">
            <a:extLst>
              <a:ext uri="{FF2B5EF4-FFF2-40B4-BE49-F238E27FC236}">
                <a16:creationId xmlns:a16="http://schemas.microsoft.com/office/drawing/2014/main" id="{B3CCC75C-94B3-4791-A19F-54611C566FBC}"/>
              </a:ext>
            </a:extLst>
          </p:cNvPr>
          <p:cNvSpPr>
            <a:spLocks noChangeArrowheads="1"/>
          </p:cNvSpPr>
          <p:nvPr/>
        </p:nvSpPr>
        <p:spPr bwMode="auto">
          <a:xfrm>
            <a:off x="493713" y="5475288"/>
            <a:ext cx="52990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nSpc>
                <a:spcPct val="110000"/>
              </a:lnSpc>
            </a:pPr>
            <a:r>
              <a:rPr lang="en-US" altLang="en-US" sz="2000" b="0">
                <a:solidFill>
                  <a:srgbClr val="FF3300"/>
                </a:solidFill>
                <a:latin typeface="Verdana" panose="020B0604030504040204" pitchFamily="34" charset="0"/>
              </a:rPr>
              <a:t>Examples of subsystems:</a:t>
            </a:r>
            <a:r>
              <a:rPr lang="en-US" altLang="en-US" sz="2000" b="0">
                <a:solidFill>
                  <a:schemeClr val="tx1"/>
                </a:solidFill>
                <a:latin typeface="Verdana" panose="020B0604030504040204" pitchFamily="34" charset="0"/>
              </a:rPr>
              <a:t> </a:t>
            </a:r>
          </a:p>
          <a:p>
            <a:pPr>
              <a:lnSpc>
                <a:spcPct val="110000"/>
              </a:lnSpc>
            </a:pPr>
            <a:r>
              <a:rPr lang="en-US" altLang="en-US" sz="2000" b="0">
                <a:solidFill>
                  <a:schemeClr val="tx1"/>
                </a:solidFill>
                <a:latin typeface="Verdana" panose="020B0604030504040204" pitchFamily="34" charset="0"/>
              </a:rPr>
              <a:t>  • Jet engine, battery, satellite.</a:t>
            </a:r>
          </a:p>
        </p:txBody>
      </p:sp>
      <p:sp>
        <p:nvSpPr>
          <p:cNvPr id="141324" name="Rectangle 12">
            <a:extLst>
              <a:ext uri="{FF2B5EF4-FFF2-40B4-BE49-F238E27FC236}">
                <a16:creationId xmlns:a16="http://schemas.microsoft.com/office/drawing/2014/main" id="{18089FB8-A765-4A5E-A358-8E3ABA44EF8D}"/>
              </a:ext>
            </a:extLst>
          </p:cNvPr>
          <p:cNvSpPr>
            <a:spLocks noChangeArrowheads="1"/>
          </p:cNvSpPr>
          <p:nvPr/>
        </p:nvSpPr>
        <p:spPr bwMode="auto">
          <a:xfrm>
            <a:off x="493713" y="4014788"/>
            <a:ext cx="49926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nSpc>
                <a:spcPct val="110000"/>
              </a:lnSpc>
            </a:pPr>
            <a:r>
              <a:rPr lang="en-US" altLang="en-US" sz="2000" b="0">
                <a:solidFill>
                  <a:srgbClr val="FF3300"/>
                </a:solidFill>
                <a:latin typeface="Verdana" panose="020B0604030504040204" pitchFamily="34" charset="0"/>
              </a:rPr>
              <a:t>Examples of natural systems:</a:t>
            </a:r>
            <a:r>
              <a:rPr lang="en-US" altLang="en-US" sz="2000" b="0">
                <a:solidFill>
                  <a:schemeClr val="tx1"/>
                </a:solidFill>
                <a:latin typeface="Verdana" panose="020B0604030504040204" pitchFamily="34" charset="0"/>
              </a:rPr>
              <a:t>  </a:t>
            </a:r>
            <a:br>
              <a:rPr lang="en-US" altLang="en-US" sz="2000" b="0">
                <a:solidFill>
                  <a:schemeClr val="tx1"/>
                </a:solidFill>
                <a:latin typeface="Verdana" panose="020B0604030504040204" pitchFamily="34" charset="0"/>
              </a:rPr>
            </a:br>
            <a:r>
              <a:rPr lang="en-US" altLang="en-US" sz="2000" b="0">
                <a:solidFill>
                  <a:schemeClr val="tx1"/>
                </a:solidFill>
                <a:latin typeface="Verdana" panose="020B0604030504040204" pitchFamily="34" charset="0"/>
              </a:rPr>
              <a:t>  • Universe, earth, ocean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13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1318">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4132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41318">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4132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4131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41318">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1323">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413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8" grpId="0" build="p" autoUpdateAnimBg="0"/>
      <p:bldP spid="141320" grpId="0" autoUpdateAnimBg="0"/>
      <p:bldP spid="141323" grpId="0" build="p" autoUpdateAnimBg="0"/>
      <p:bldP spid="141324"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A887133A-FB1A-424A-82C8-FA559FA9111B}"/>
              </a:ext>
            </a:extLst>
          </p:cNvPr>
          <p:cNvSpPr>
            <a:spLocks noGrp="1" noChangeArrowheads="1"/>
          </p:cNvSpPr>
          <p:nvPr>
            <p:ph type="title"/>
          </p:nvPr>
        </p:nvSpPr>
        <p:spPr/>
        <p:txBody>
          <a:bodyPr/>
          <a:lstStyle/>
          <a:p>
            <a:r>
              <a:rPr lang="en-US" altLang="en-US"/>
              <a:t>Systems, Models and Views</a:t>
            </a:r>
          </a:p>
        </p:txBody>
      </p:sp>
      <p:sp>
        <p:nvSpPr>
          <p:cNvPr id="184323" name="Rectangle 3">
            <a:extLst>
              <a:ext uri="{FF2B5EF4-FFF2-40B4-BE49-F238E27FC236}">
                <a16:creationId xmlns:a16="http://schemas.microsoft.com/office/drawing/2014/main" id="{6A2388B2-3921-45ED-9B62-362E91D687F0}"/>
              </a:ext>
            </a:extLst>
          </p:cNvPr>
          <p:cNvSpPr>
            <a:spLocks noGrp="1" noChangeArrowheads="1"/>
          </p:cNvSpPr>
          <p:nvPr>
            <p:ph type="body" idx="1"/>
          </p:nvPr>
        </p:nvSpPr>
        <p:spPr>
          <a:xfrm>
            <a:off x="461963" y="1046163"/>
            <a:ext cx="7277100" cy="746125"/>
          </a:xfrm>
        </p:spPr>
        <p:txBody>
          <a:bodyPr/>
          <a:lstStyle/>
          <a:p>
            <a:pPr>
              <a:buFont typeface="Times" panose="02020603050405020304" pitchFamily="18" charset="0"/>
              <a:buNone/>
            </a:pPr>
            <a:r>
              <a:rPr lang="en-US" altLang="en-US"/>
              <a:t>• A </a:t>
            </a:r>
            <a:r>
              <a:rPr lang="en-US" altLang="en-US" b="1" i="1">
                <a:solidFill>
                  <a:srgbClr val="0033CC"/>
                </a:solidFill>
              </a:rPr>
              <a:t>model</a:t>
            </a:r>
            <a:r>
              <a:rPr lang="en-US" altLang="en-US"/>
              <a:t> is an abstraction describing a system or a subsystem</a:t>
            </a:r>
          </a:p>
        </p:txBody>
      </p:sp>
      <p:sp>
        <p:nvSpPr>
          <p:cNvPr id="184324" name="Rectangle 4">
            <a:extLst>
              <a:ext uri="{FF2B5EF4-FFF2-40B4-BE49-F238E27FC236}">
                <a16:creationId xmlns:a16="http://schemas.microsoft.com/office/drawing/2014/main" id="{9B8E14D7-4B48-4CC6-A786-4269D0272604}"/>
              </a:ext>
            </a:extLst>
          </p:cNvPr>
          <p:cNvSpPr>
            <a:spLocks noChangeArrowheads="1"/>
          </p:cNvSpPr>
          <p:nvPr/>
        </p:nvSpPr>
        <p:spPr bwMode="auto">
          <a:xfrm>
            <a:off x="246063" y="3852863"/>
            <a:ext cx="4017962" cy="143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buFont typeface="Times" panose="02020603050405020304" pitchFamily="18" charset="0"/>
              <a:buNone/>
            </a:pPr>
            <a:r>
              <a:rPr lang="en-US" altLang="en-US">
                <a:solidFill>
                  <a:schemeClr val="tx1"/>
                </a:solidFill>
                <a:latin typeface="Verdana" panose="020B0604030504040204" pitchFamily="34" charset="0"/>
              </a:rPr>
              <a:t>System: Airplane</a:t>
            </a:r>
            <a:endParaRPr lang="en-US" altLang="en-US" b="0">
              <a:solidFill>
                <a:schemeClr val="tx1"/>
              </a:solidFill>
              <a:latin typeface="Verdana" panose="020B0604030504040204" pitchFamily="34" charset="0"/>
            </a:endParaRPr>
          </a:p>
          <a:p>
            <a:pPr>
              <a:buFont typeface="Times" panose="02020603050405020304" pitchFamily="18" charset="0"/>
              <a:buNone/>
            </a:pPr>
            <a:endParaRPr lang="en-US" altLang="en-US">
              <a:solidFill>
                <a:schemeClr val="tx1"/>
              </a:solidFill>
              <a:latin typeface="Verdana" panose="020B0604030504040204" pitchFamily="34" charset="0"/>
            </a:endParaRPr>
          </a:p>
          <a:p>
            <a:pPr>
              <a:buFont typeface="Times" panose="02020603050405020304" pitchFamily="18" charset="0"/>
              <a:buNone/>
            </a:pPr>
            <a:r>
              <a:rPr lang="en-US" altLang="en-US">
                <a:solidFill>
                  <a:schemeClr val="tx1"/>
                </a:solidFill>
                <a:latin typeface="Verdana" panose="020B0604030504040204" pitchFamily="34" charset="0"/>
              </a:rPr>
              <a:t>Models:</a:t>
            </a:r>
            <a:r>
              <a:rPr lang="en-US" altLang="en-US" b="0">
                <a:solidFill>
                  <a:schemeClr val="tx1"/>
                </a:solidFill>
                <a:latin typeface="Verdana" panose="020B0604030504040204" pitchFamily="34" charset="0"/>
              </a:rPr>
              <a:t> </a:t>
            </a:r>
          </a:p>
          <a:p>
            <a:pPr>
              <a:buFont typeface="Times" panose="02020603050405020304" pitchFamily="18" charset="0"/>
              <a:buNone/>
            </a:pPr>
            <a:r>
              <a:rPr lang="en-US" altLang="en-US" b="0">
                <a:solidFill>
                  <a:schemeClr val="tx1"/>
                </a:solidFill>
                <a:latin typeface="Verdana" panose="020B0604030504040204" pitchFamily="34" charset="0"/>
              </a:rPr>
              <a:t>Flight simulator</a:t>
            </a:r>
          </a:p>
          <a:p>
            <a:pPr>
              <a:buFont typeface="Times" panose="02020603050405020304" pitchFamily="18" charset="0"/>
              <a:buNone/>
            </a:pPr>
            <a:r>
              <a:rPr lang="en-US" altLang="en-US" b="0">
                <a:solidFill>
                  <a:schemeClr val="tx1"/>
                </a:solidFill>
                <a:latin typeface="Verdana" panose="020B0604030504040204" pitchFamily="34" charset="0"/>
              </a:rPr>
              <a:t>Scale model</a:t>
            </a:r>
          </a:p>
        </p:txBody>
      </p:sp>
      <p:sp>
        <p:nvSpPr>
          <p:cNvPr id="184326" name="Rectangle 6">
            <a:extLst>
              <a:ext uri="{FF2B5EF4-FFF2-40B4-BE49-F238E27FC236}">
                <a16:creationId xmlns:a16="http://schemas.microsoft.com/office/drawing/2014/main" id="{01AF84D4-756B-4C8D-BB8E-A2B4274764BD}"/>
              </a:ext>
            </a:extLst>
          </p:cNvPr>
          <p:cNvSpPr>
            <a:spLocks noChangeArrowheads="1"/>
          </p:cNvSpPr>
          <p:nvPr/>
        </p:nvSpPr>
        <p:spPr bwMode="auto">
          <a:xfrm>
            <a:off x="2868613" y="4811713"/>
            <a:ext cx="6054725" cy="189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buFont typeface="Times" panose="02020603050405020304" pitchFamily="18" charset="0"/>
              <a:buNone/>
            </a:pPr>
            <a:r>
              <a:rPr lang="en-US" altLang="en-US">
                <a:solidFill>
                  <a:schemeClr val="tx1"/>
                </a:solidFill>
                <a:latin typeface="Verdana" panose="020B0604030504040204" pitchFamily="34" charset="0"/>
              </a:rPr>
              <a:t>Views:</a:t>
            </a:r>
            <a:r>
              <a:rPr lang="en-US" altLang="en-US" b="0">
                <a:solidFill>
                  <a:schemeClr val="tx1"/>
                </a:solidFill>
                <a:latin typeface="Verdana" panose="020B0604030504040204" pitchFamily="34" charset="0"/>
              </a:rPr>
              <a:t> </a:t>
            </a:r>
          </a:p>
          <a:p>
            <a:pPr>
              <a:buFont typeface="Times" panose="02020603050405020304" pitchFamily="18" charset="0"/>
              <a:buNone/>
            </a:pPr>
            <a:r>
              <a:rPr lang="en-US" altLang="en-US" b="0">
                <a:solidFill>
                  <a:schemeClr val="tx1"/>
                </a:solidFill>
                <a:latin typeface="Verdana" panose="020B0604030504040204" pitchFamily="34" charset="0"/>
              </a:rPr>
              <a:t>Blueprint of the airplane components</a:t>
            </a:r>
          </a:p>
          <a:p>
            <a:pPr>
              <a:buFont typeface="Times" panose="02020603050405020304" pitchFamily="18" charset="0"/>
              <a:buNone/>
            </a:pPr>
            <a:r>
              <a:rPr lang="en-US" altLang="en-US" b="0">
                <a:solidFill>
                  <a:schemeClr val="tx1"/>
                </a:solidFill>
                <a:latin typeface="Verdana" panose="020B0604030504040204" pitchFamily="34" charset="0"/>
              </a:rPr>
              <a:t>Electrical wiring diagram, Fuel system</a:t>
            </a:r>
          </a:p>
          <a:p>
            <a:pPr>
              <a:buFont typeface="Times" panose="02020603050405020304" pitchFamily="18" charset="0"/>
              <a:buNone/>
            </a:pPr>
            <a:r>
              <a:rPr lang="en-US" altLang="en-US" b="0">
                <a:solidFill>
                  <a:schemeClr val="tx1"/>
                </a:solidFill>
                <a:latin typeface="Verdana" panose="020B0604030504040204" pitchFamily="34" charset="0"/>
              </a:rPr>
              <a:t>Sound wave created by airplane</a:t>
            </a:r>
          </a:p>
        </p:txBody>
      </p:sp>
      <p:sp>
        <p:nvSpPr>
          <p:cNvPr id="184327" name="Rectangle 7">
            <a:extLst>
              <a:ext uri="{FF2B5EF4-FFF2-40B4-BE49-F238E27FC236}">
                <a16:creationId xmlns:a16="http://schemas.microsoft.com/office/drawing/2014/main" id="{A70CF215-FF8E-4468-B452-B347205B96CA}"/>
              </a:ext>
            </a:extLst>
          </p:cNvPr>
          <p:cNvSpPr>
            <a:spLocks noChangeArrowheads="1"/>
          </p:cNvSpPr>
          <p:nvPr/>
        </p:nvSpPr>
        <p:spPr bwMode="auto">
          <a:xfrm>
            <a:off x="444500" y="1836738"/>
            <a:ext cx="737870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buFont typeface="Times" panose="02020603050405020304" pitchFamily="18" charset="0"/>
              <a:buNone/>
            </a:pPr>
            <a:r>
              <a:rPr lang="en-US" altLang="en-US" b="0">
                <a:solidFill>
                  <a:schemeClr val="tx1"/>
                </a:solidFill>
                <a:latin typeface="Verdana" panose="020B0604030504040204" pitchFamily="34" charset="0"/>
              </a:rPr>
              <a:t>• A </a:t>
            </a:r>
            <a:r>
              <a:rPr lang="en-US" altLang="en-US" i="1">
                <a:solidFill>
                  <a:srgbClr val="0033CC"/>
                </a:solidFill>
                <a:latin typeface="Verdana" panose="020B0604030504040204" pitchFamily="34" charset="0"/>
              </a:rPr>
              <a:t>view</a:t>
            </a:r>
            <a:r>
              <a:rPr lang="en-US" altLang="en-US" b="0">
                <a:solidFill>
                  <a:schemeClr val="tx1"/>
                </a:solidFill>
                <a:latin typeface="Verdana" panose="020B0604030504040204" pitchFamily="34" charset="0"/>
              </a:rPr>
              <a:t> depicts selected aspects of a model</a:t>
            </a:r>
          </a:p>
        </p:txBody>
      </p:sp>
      <p:sp>
        <p:nvSpPr>
          <p:cNvPr id="184328" name="Rectangle 8">
            <a:extLst>
              <a:ext uri="{FF2B5EF4-FFF2-40B4-BE49-F238E27FC236}">
                <a16:creationId xmlns:a16="http://schemas.microsoft.com/office/drawing/2014/main" id="{9773EBCA-4826-4256-B672-4297EAC68E29}"/>
              </a:ext>
            </a:extLst>
          </p:cNvPr>
          <p:cNvSpPr>
            <a:spLocks noChangeArrowheads="1"/>
          </p:cNvSpPr>
          <p:nvPr/>
        </p:nvSpPr>
        <p:spPr bwMode="auto">
          <a:xfrm>
            <a:off x="468313" y="2397125"/>
            <a:ext cx="7691437"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rgbClr val="FF0000"/>
                </a:solidFill>
                <a:latin typeface="Helvetica" panose="020B0604020202020204" pitchFamily="34" charset="0"/>
                <a:ea typeface="MS PGothic" panose="020B0600070205080204" pitchFamily="34" charset="-128"/>
              </a:defRPr>
            </a:lvl1pPr>
            <a:lvl2pPr>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buSzPct val="110000"/>
              <a:buFont typeface="Times" panose="02020603050405020304" pitchFamily="18" charset="0"/>
              <a:buChar char="•"/>
            </a:pPr>
            <a:r>
              <a:rPr lang="en-US" altLang="en-US" b="0">
                <a:solidFill>
                  <a:schemeClr val="tx1"/>
                </a:solidFill>
                <a:latin typeface="Verdana" panose="020B0604030504040204" pitchFamily="34" charset="0"/>
              </a:rPr>
              <a:t> A </a:t>
            </a:r>
            <a:r>
              <a:rPr lang="en-US" altLang="en-US" i="1">
                <a:solidFill>
                  <a:srgbClr val="0033CC"/>
                </a:solidFill>
                <a:latin typeface="Verdana" panose="020B0604030504040204" pitchFamily="34" charset="0"/>
              </a:rPr>
              <a:t>notation</a:t>
            </a:r>
            <a:r>
              <a:rPr lang="en-US" altLang="en-US" b="0">
                <a:solidFill>
                  <a:schemeClr val="tx1"/>
                </a:solidFill>
                <a:latin typeface="Verdana" panose="020B0604030504040204" pitchFamily="34" charset="0"/>
              </a:rPr>
              <a:t> is a set of graphical or textual    </a:t>
            </a:r>
            <a:br>
              <a:rPr lang="en-US" altLang="en-US" b="0">
                <a:solidFill>
                  <a:schemeClr val="tx1"/>
                </a:solidFill>
                <a:latin typeface="Verdana" panose="020B0604030504040204" pitchFamily="34" charset="0"/>
              </a:rPr>
            </a:br>
            <a:r>
              <a:rPr lang="en-US" altLang="en-US" b="0">
                <a:solidFill>
                  <a:schemeClr val="tx1"/>
                </a:solidFill>
                <a:latin typeface="Verdana" panose="020B0604030504040204" pitchFamily="34" charset="0"/>
              </a:rPr>
              <a:t>  rules for depicting models and views: </a:t>
            </a:r>
          </a:p>
          <a:p>
            <a:pPr lvl="1">
              <a:buSzPct val="110000"/>
              <a:buFont typeface="Times" panose="02020603050405020304" pitchFamily="18" charset="0"/>
              <a:buChar char="•"/>
            </a:pPr>
            <a:r>
              <a:rPr lang="en-US" altLang="en-US" b="0">
                <a:solidFill>
                  <a:schemeClr val="tx1"/>
                </a:solidFill>
                <a:latin typeface="Verdana" panose="020B0604030504040204" pitchFamily="34" charset="0"/>
              </a:rPr>
              <a:t> formal notations,  “napkin designs”</a:t>
            </a:r>
          </a:p>
          <a:p>
            <a:pPr>
              <a:buFont typeface="Times" panose="02020603050405020304" pitchFamily="18" charset="0"/>
              <a:buNone/>
            </a:pPr>
            <a:endParaRPr lang="en-US" altLang="en-US" b="0">
              <a:solidFill>
                <a:schemeClr val="tx1"/>
              </a:solidFill>
              <a:latin typeface="Verdana" panose="020B0604030504040204" pitchFamily="34" charset="0"/>
            </a:endParaRPr>
          </a:p>
          <a:p>
            <a:pPr>
              <a:buFont typeface="Times" panose="02020603050405020304" pitchFamily="18" charset="0"/>
              <a:buNone/>
            </a:pPr>
            <a:endParaRPr lang="en-US" altLang="en-US" b="0">
              <a:solidFill>
                <a:schemeClr val="tx1"/>
              </a:solidFill>
              <a:latin typeface="Verdana" panose="020B0604030504040204" pitchFamily="34" charset="0"/>
            </a:endParaRPr>
          </a:p>
        </p:txBody>
      </p:sp>
      <p:pic>
        <p:nvPicPr>
          <p:cNvPr id="91144" name="f14.mpg" descr="/Users/berndbruegge/Backup TUM Office/USB Bruegge Stick/SE 1 WS 2004/ 2ModelingWithUMLppt/f14.mpg">
            <a:hlinkClick r:id="" action="ppaction://media"/>
            <a:extLst>
              <a:ext uri="{FF2B5EF4-FFF2-40B4-BE49-F238E27FC236}">
                <a16:creationId xmlns:a16="http://schemas.microsoft.com/office/drawing/2014/main" id="{66A61467-CE72-43F6-80D7-7AD6DB90FE71}"/>
              </a:ext>
            </a:extLst>
          </p:cNvPr>
          <p:cNvPicPr>
            <a:picLocks noChangeAspect="1" noChangeArrowheads="1"/>
          </p:cNvPicPr>
          <p:nvPr>
            <a:videoFile r:link="rId1"/>
          </p:nvPr>
        </p:nvPicPr>
        <p:blipFill>
          <a:blip r:embed="rId4">
            <a:extLst>
              <a:ext uri="{28A0092B-C50C-407E-A947-70E740481C1C}">
                <a14:useLocalDpi xmlns:a14="http://schemas.microsoft.com/office/drawing/2010/main" val="0"/>
              </a:ext>
            </a:extLst>
          </a:blip>
          <a:srcRect/>
          <a:stretch>
            <a:fillRect/>
          </a:stretch>
        </p:blipFill>
        <p:spPr bwMode="auto">
          <a:xfrm>
            <a:off x="6580188" y="3462338"/>
            <a:ext cx="23876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4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432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43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432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432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84327">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84326">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84326">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84326">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84326">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84328">
                                            <p:txEl>
                                              <p:pRg st="0" end="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184328">
                                            <p:txEl>
                                              <p:pRg st="1" end="1"/>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499"/>
                                          </p:stCondLst>
                                        </p:cTn>
                                        <p:tgtEl>
                                          <p:spTgt spid="91144"/>
                                        </p:tgtEl>
                                        <p:attrNameLst>
                                          <p:attrName>style.visibility</p:attrName>
                                        </p:attrNameLst>
                                      </p:cBhvr>
                                      <p:to>
                                        <p:strVal val="visible"/>
                                      </p:to>
                                    </p:set>
                                  </p:childTnLst>
                                </p:cTn>
                              </p:par>
                            </p:childTnLst>
                          </p:cTn>
                        </p:par>
                        <p:par>
                          <p:cTn id="53" fill="hold" nodeType="afterGroup">
                            <p:stCondLst>
                              <p:cond delay="500"/>
                            </p:stCondLst>
                            <p:childTnLst>
                              <p:par>
                                <p:cTn id="54" presetID="1" presetClass="mediacall" presetSubtype="0" fill="hold" nodeType="afterEffect">
                                  <p:stCondLst>
                                    <p:cond delay="0"/>
                                  </p:stCondLst>
                                  <p:childTnLst>
                                    <p:cmd type="call" cmd="playFrom(0.0)">
                                      <p:cBhvr>
                                        <p:cTn id="55" dur="9242" fill="hold"/>
                                        <p:tgtEl>
                                          <p:spTgt spid="911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56" fill="hold" display="0">
                  <p:stCondLst>
                    <p:cond delay="indefinite"/>
                  </p:stCondLst>
                  <p:endCondLst>
                    <p:cond evt="onNext" delay="0">
                      <p:tgtEl>
                        <p:sldTgt/>
                      </p:tgtEl>
                    </p:cond>
                    <p:cond evt="onPrev" delay="0">
                      <p:tgtEl>
                        <p:sldTgt/>
                      </p:tgtEl>
                    </p:cond>
                  </p:endCondLst>
                </p:cTn>
                <p:tgtEl>
                  <p:spTgt spid="91144"/>
                </p:tgtEl>
              </p:cMediaNode>
            </p:video>
          </p:childTnLst>
        </p:cTn>
      </p:par>
    </p:tnLst>
    <p:bldLst>
      <p:bldP spid="184323" grpId="0" build="p" autoUpdateAnimBg="0"/>
      <p:bldP spid="184324" grpId="0" build="p" autoUpdateAnimBg="0"/>
      <p:bldP spid="184326" grpId="0" build="p" autoUpdateAnimBg="0"/>
      <p:bldP spid="184327" grpId="0" build="p" autoUpdateAnimBg="0"/>
      <p:bldP spid="184328"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9">
            <a:extLst>
              <a:ext uri="{FF2B5EF4-FFF2-40B4-BE49-F238E27FC236}">
                <a16:creationId xmlns:a16="http://schemas.microsoft.com/office/drawing/2014/main" id="{29398082-B512-476B-9280-A4649AD689BF}"/>
              </a:ext>
            </a:extLst>
          </p:cNvPr>
          <p:cNvSpPr>
            <a:spLocks noChangeArrowheads="1"/>
          </p:cNvSpPr>
          <p:nvPr/>
        </p:nvSpPr>
        <p:spPr bwMode="auto">
          <a:xfrm>
            <a:off x="381000" y="104775"/>
            <a:ext cx="87249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endParaRPr lang="en-US" altLang="en-US" b="0">
              <a:solidFill>
                <a:schemeClr val="tx1"/>
              </a:solidFill>
              <a:latin typeface="Times" panose="02020603050405020304" pitchFamily="18" charset="0"/>
            </a:endParaRPr>
          </a:p>
        </p:txBody>
      </p:sp>
      <p:sp>
        <p:nvSpPr>
          <p:cNvPr id="93187" name="Picture 6">
            <a:extLst>
              <a:ext uri="{FF2B5EF4-FFF2-40B4-BE49-F238E27FC236}">
                <a16:creationId xmlns:a16="http://schemas.microsoft.com/office/drawing/2014/main" id="{26DBD0B5-486C-4096-B78C-0D63E5CE503B}"/>
              </a:ext>
            </a:extLst>
          </p:cNvPr>
          <p:cNvSpPr>
            <a:spLocks noChangeAspect="1" noChangeArrowheads="1"/>
          </p:cNvSpPr>
          <p:nvPr/>
        </p:nvSpPr>
        <p:spPr bwMode="auto">
          <a:xfrm>
            <a:off x="222250" y="1428750"/>
            <a:ext cx="8683625"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742950" indent="-285750">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endParaRPr lang="en-US" altLang="en-US"/>
          </a:p>
        </p:txBody>
      </p:sp>
      <p:sp>
        <p:nvSpPr>
          <p:cNvPr id="140306" name="Rectangle 18">
            <a:extLst>
              <a:ext uri="{FF2B5EF4-FFF2-40B4-BE49-F238E27FC236}">
                <a16:creationId xmlns:a16="http://schemas.microsoft.com/office/drawing/2014/main" id="{4AACF38C-D0A4-4F6D-A4F1-710BD494A209}"/>
              </a:ext>
            </a:extLst>
          </p:cNvPr>
          <p:cNvSpPr>
            <a:spLocks noChangeArrowheads="1"/>
          </p:cNvSpPr>
          <p:nvPr/>
        </p:nvSpPr>
        <p:spPr bwMode="auto">
          <a:xfrm>
            <a:off x="925513" y="5937250"/>
            <a:ext cx="7353300" cy="420688"/>
          </a:xfrm>
          <a:prstGeom prst="rect">
            <a:avLst/>
          </a:prstGeom>
          <a:solidFill>
            <a:srgbClr val="FF3300"/>
          </a:solidFill>
          <a:ln w="12700">
            <a:noFill/>
            <a:miter lim="800000"/>
            <a:headEnd/>
            <a:tailEnd/>
          </a:ln>
          <a:effectLst>
            <a:outerShdw blurRad="63500" dist="38099" dir="2700000" algn="ctr" rotWithShape="0">
              <a:schemeClr val="bg2">
                <a:alpha val="74998"/>
              </a:schemeClr>
            </a:outerShdw>
          </a:effectLst>
        </p:spPr>
        <p:txBody>
          <a:bodyPr lIns="90487" tIns="44450" rIns="90487" bIns="44450"/>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defRPr/>
            </a:pPr>
            <a:r>
              <a:rPr lang="en-US" altLang="en-US" sz="2000" b="0" dirty="0">
                <a:solidFill>
                  <a:schemeClr val="bg1"/>
                </a:solidFill>
                <a:latin typeface="Verdana" panose="020B0604030504040204" pitchFamily="34" charset="0"/>
              </a:rPr>
              <a:t>Views and models of a complex system usually overlap</a:t>
            </a:r>
          </a:p>
        </p:txBody>
      </p:sp>
      <p:sp>
        <p:nvSpPr>
          <p:cNvPr id="140309" name="Rectangle 21">
            <a:extLst>
              <a:ext uri="{FF2B5EF4-FFF2-40B4-BE49-F238E27FC236}">
                <a16:creationId xmlns:a16="http://schemas.microsoft.com/office/drawing/2014/main" id="{51D02054-4CEC-4AEF-A617-1ABE03AE7EE8}"/>
              </a:ext>
            </a:extLst>
          </p:cNvPr>
          <p:cNvSpPr>
            <a:spLocks noChangeArrowheads="1"/>
          </p:cNvSpPr>
          <p:nvPr/>
        </p:nvSpPr>
        <p:spPr bwMode="auto">
          <a:xfrm>
            <a:off x="5524500" y="211138"/>
            <a:ext cx="38195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800" b="0">
                <a:solidFill>
                  <a:schemeClr val="tx1"/>
                </a:solidFill>
                <a:latin typeface="Century Gothic" panose="020B0502020202020204" pitchFamily="34" charset="0"/>
              </a:rPr>
              <a:t>(“Napkin” Notation)</a:t>
            </a:r>
          </a:p>
        </p:txBody>
      </p:sp>
      <p:sp>
        <p:nvSpPr>
          <p:cNvPr id="93190" name="Rectangle 25">
            <a:extLst>
              <a:ext uri="{FF2B5EF4-FFF2-40B4-BE49-F238E27FC236}">
                <a16:creationId xmlns:a16="http://schemas.microsoft.com/office/drawing/2014/main" id="{8E494E7D-B61E-4F46-BDE8-D3F331FEC9B3}"/>
              </a:ext>
            </a:extLst>
          </p:cNvPr>
          <p:cNvSpPr>
            <a:spLocks noGrp="1" noChangeArrowheads="1"/>
          </p:cNvSpPr>
          <p:nvPr>
            <p:ph type="title"/>
          </p:nvPr>
        </p:nvSpPr>
        <p:spPr/>
        <p:txBody>
          <a:bodyPr/>
          <a:lstStyle/>
          <a:p>
            <a:r>
              <a:rPr lang="en-US" altLang="en-US"/>
              <a:t>Systems, Models and Views</a:t>
            </a:r>
          </a:p>
        </p:txBody>
      </p:sp>
      <p:pic>
        <p:nvPicPr>
          <p:cNvPr id="93191" name="Picture 2" descr="Diagram&#10;&#10;Description automatically generated">
            <a:extLst>
              <a:ext uri="{FF2B5EF4-FFF2-40B4-BE49-F238E27FC236}">
                <a16:creationId xmlns:a16="http://schemas.microsoft.com/office/drawing/2014/main" id="{473EB690-93B8-4074-98EC-E8A99E709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388" y="1666875"/>
            <a:ext cx="6245225"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03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030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06" grpId="0" animBg="1" autoUpdateAnimBg="0"/>
      <p:bldP spid="140309"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1367F08-D90D-4CEA-876E-9F480A4DD5E1}"/>
              </a:ext>
            </a:extLst>
          </p:cNvPr>
          <p:cNvSpPr>
            <a:spLocks noGrp="1" noChangeArrowheads="1"/>
          </p:cNvSpPr>
          <p:nvPr>
            <p:ph type="title"/>
          </p:nvPr>
        </p:nvSpPr>
        <p:spPr/>
        <p:txBody>
          <a:bodyPr/>
          <a:lstStyle/>
          <a:p>
            <a:r>
              <a:rPr lang="en-US" altLang="en-US"/>
              <a:t>Overview for the Lecture</a:t>
            </a:r>
          </a:p>
        </p:txBody>
      </p:sp>
      <p:sp>
        <p:nvSpPr>
          <p:cNvPr id="328707" name="Rectangle 3">
            <a:extLst>
              <a:ext uri="{FF2B5EF4-FFF2-40B4-BE49-F238E27FC236}">
                <a16:creationId xmlns:a16="http://schemas.microsoft.com/office/drawing/2014/main" id="{33D8147E-8C94-4FD0-A5AB-1259CDE501D6}"/>
              </a:ext>
            </a:extLst>
          </p:cNvPr>
          <p:cNvSpPr>
            <a:spLocks noGrp="1" noChangeArrowheads="1"/>
          </p:cNvSpPr>
          <p:nvPr>
            <p:ph type="body" idx="1"/>
          </p:nvPr>
        </p:nvSpPr>
        <p:spPr/>
        <p:txBody>
          <a:bodyPr/>
          <a:lstStyle/>
          <a:p>
            <a:r>
              <a:rPr lang="en-US" altLang="en-US"/>
              <a:t>Three ways to deal with complexity</a:t>
            </a:r>
          </a:p>
          <a:p>
            <a:pPr lvl="1"/>
            <a:r>
              <a:rPr lang="en-US" altLang="en-US"/>
              <a:t>Abstraction and Modeling</a:t>
            </a:r>
          </a:p>
          <a:p>
            <a:pPr lvl="1"/>
            <a:r>
              <a:rPr lang="en-US" altLang="en-US"/>
              <a:t>Decomposition</a:t>
            </a:r>
          </a:p>
          <a:p>
            <a:pPr lvl="1"/>
            <a:r>
              <a:rPr lang="en-US" altLang="en-US"/>
              <a:t>Hierarchy</a:t>
            </a:r>
          </a:p>
          <a:p>
            <a:r>
              <a:rPr lang="en-US" altLang="en-US"/>
              <a:t>Introduction into the UML </a:t>
            </a:r>
            <a:r>
              <a:rPr lang="en-US" altLang="en-US">
                <a:solidFill>
                  <a:srgbClr val="FF0000"/>
                </a:solidFill>
              </a:rPr>
              <a:t>notation</a:t>
            </a:r>
          </a:p>
          <a:p>
            <a:r>
              <a:rPr lang="en-US" altLang="en-US"/>
              <a:t>First pass on:</a:t>
            </a:r>
          </a:p>
          <a:p>
            <a:pPr lvl="1"/>
            <a:r>
              <a:rPr lang="en-US" altLang="en-US"/>
              <a:t>Use case diagrams</a:t>
            </a:r>
          </a:p>
          <a:p>
            <a:pPr lvl="1"/>
            <a:r>
              <a:rPr lang="en-US" altLang="en-US"/>
              <a:t>Class diagrams</a:t>
            </a:r>
          </a:p>
          <a:p>
            <a:pPr lvl="1"/>
            <a:r>
              <a:rPr lang="en-US" altLang="en-US"/>
              <a:t>Sequence diagrams </a:t>
            </a:r>
          </a:p>
          <a:p>
            <a:pPr lvl="1"/>
            <a:r>
              <a:rPr lang="en-US" altLang="en-US"/>
              <a:t>Statechart diagrams </a:t>
            </a:r>
          </a:p>
          <a:p>
            <a:pPr lvl="1"/>
            <a:r>
              <a:rPr lang="en-US" altLang="en-US"/>
              <a:t>Activity diagrams</a:t>
            </a:r>
          </a:p>
        </p:txBody>
      </p:sp>
      <p:sp>
        <p:nvSpPr>
          <p:cNvPr id="328708" name="AutoShape 4">
            <a:extLst>
              <a:ext uri="{FF2B5EF4-FFF2-40B4-BE49-F238E27FC236}">
                <a16:creationId xmlns:a16="http://schemas.microsoft.com/office/drawing/2014/main" id="{D5FC54BB-3B79-45EB-AD20-8F895F808982}"/>
              </a:ext>
            </a:extLst>
          </p:cNvPr>
          <p:cNvSpPr>
            <a:spLocks noChangeArrowheads="1"/>
          </p:cNvSpPr>
          <p:nvPr/>
        </p:nvSpPr>
        <p:spPr bwMode="auto">
          <a:xfrm>
            <a:off x="571500" y="1749425"/>
            <a:ext cx="681038" cy="233363"/>
          </a:xfrm>
          <a:prstGeom prst="rightArrow">
            <a:avLst>
              <a:gd name="adj1" fmla="val 50000"/>
              <a:gd name="adj2" fmla="val 72959"/>
            </a:avLst>
          </a:prstGeom>
          <a:solidFill>
            <a:srgbClr val="FF3300"/>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8707">
                                            <p:txEl>
                                              <p:pRg st="0" end="0"/>
                                            </p:txEl>
                                          </p:spTgt>
                                        </p:tgtEl>
                                        <p:attrNameLst>
                                          <p:attrName>style.visibility</p:attrName>
                                        </p:attrNameLst>
                                      </p:cBhvr>
                                      <p:to>
                                        <p:strVal val="visible"/>
                                      </p:to>
                                    </p:set>
                                    <p:animEffect transition="in" filter="fade">
                                      <p:cBhvr>
                                        <p:cTn id="7" dur="500"/>
                                        <p:tgtEl>
                                          <p:spTgt spid="32870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8707">
                                            <p:txEl>
                                              <p:pRg st="1" end="1"/>
                                            </p:txEl>
                                          </p:spTgt>
                                        </p:tgtEl>
                                        <p:attrNameLst>
                                          <p:attrName>style.visibility</p:attrName>
                                        </p:attrNameLst>
                                      </p:cBhvr>
                                      <p:to>
                                        <p:strVal val="visible"/>
                                      </p:to>
                                    </p:set>
                                    <p:animEffect transition="in" filter="fade">
                                      <p:cBhvr>
                                        <p:cTn id="10" dur="500"/>
                                        <p:tgtEl>
                                          <p:spTgt spid="32870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8707">
                                            <p:txEl>
                                              <p:pRg st="2" end="2"/>
                                            </p:txEl>
                                          </p:spTgt>
                                        </p:tgtEl>
                                        <p:attrNameLst>
                                          <p:attrName>style.visibility</p:attrName>
                                        </p:attrNameLst>
                                      </p:cBhvr>
                                      <p:to>
                                        <p:strVal val="visible"/>
                                      </p:to>
                                    </p:set>
                                    <p:animEffect transition="in" filter="fade">
                                      <p:cBhvr>
                                        <p:cTn id="13" dur="500"/>
                                        <p:tgtEl>
                                          <p:spTgt spid="32870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8707">
                                            <p:txEl>
                                              <p:pRg st="3" end="3"/>
                                            </p:txEl>
                                          </p:spTgt>
                                        </p:tgtEl>
                                        <p:attrNameLst>
                                          <p:attrName>style.visibility</p:attrName>
                                        </p:attrNameLst>
                                      </p:cBhvr>
                                      <p:to>
                                        <p:strVal val="visible"/>
                                      </p:to>
                                    </p:set>
                                    <p:animEffect transition="in" filter="fade">
                                      <p:cBhvr>
                                        <p:cTn id="16" dur="500"/>
                                        <p:tgtEl>
                                          <p:spTgt spid="328707">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28707">
                                            <p:txEl>
                                              <p:pRg st="4" end="4"/>
                                            </p:txEl>
                                          </p:spTgt>
                                        </p:tgtEl>
                                        <p:attrNameLst>
                                          <p:attrName>style.visibility</p:attrName>
                                        </p:attrNameLst>
                                      </p:cBhvr>
                                      <p:to>
                                        <p:strVal val="visible"/>
                                      </p:to>
                                    </p:set>
                                    <p:animEffect transition="in" filter="fade">
                                      <p:cBhvr>
                                        <p:cTn id="21" dur="500"/>
                                        <p:tgtEl>
                                          <p:spTgt spid="328707">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28707">
                                            <p:txEl>
                                              <p:pRg st="5" end="5"/>
                                            </p:txEl>
                                          </p:spTgt>
                                        </p:tgtEl>
                                        <p:attrNameLst>
                                          <p:attrName>style.visibility</p:attrName>
                                        </p:attrNameLst>
                                      </p:cBhvr>
                                      <p:to>
                                        <p:strVal val="visible"/>
                                      </p:to>
                                    </p:set>
                                    <p:animEffect transition="in" filter="fade">
                                      <p:cBhvr>
                                        <p:cTn id="26" dur="500"/>
                                        <p:tgtEl>
                                          <p:spTgt spid="328707">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8707">
                                            <p:txEl>
                                              <p:pRg st="6" end="6"/>
                                            </p:txEl>
                                          </p:spTgt>
                                        </p:tgtEl>
                                        <p:attrNameLst>
                                          <p:attrName>style.visibility</p:attrName>
                                        </p:attrNameLst>
                                      </p:cBhvr>
                                      <p:to>
                                        <p:strVal val="visible"/>
                                      </p:to>
                                    </p:set>
                                    <p:animEffect transition="in" filter="fade">
                                      <p:cBhvr>
                                        <p:cTn id="29" dur="500"/>
                                        <p:tgtEl>
                                          <p:spTgt spid="328707">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8707">
                                            <p:txEl>
                                              <p:pRg st="7" end="7"/>
                                            </p:txEl>
                                          </p:spTgt>
                                        </p:tgtEl>
                                        <p:attrNameLst>
                                          <p:attrName>style.visibility</p:attrName>
                                        </p:attrNameLst>
                                      </p:cBhvr>
                                      <p:to>
                                        <p:strVal val="visible"/>
                                      </p:to>
                                    </p:set>
                                    <p:animEffect transition="in" filter="fade">
                                      <p:cBhvr>
                                        <p:cTn id="32" dur="500"/>
                                        <p:tgtEl>
                                          <p:spTgt spid="328707">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8707">
                                            <p:txEl>
                                              <p:pRg st="8" end="8"/>
                                            </p:txEl>
                                          </p:spTgt>
                                        </p:tgtEl>
                                        <p:attrNameLst>
                                          <p:attrName>style.visibility</p:attrName>
                                        </p:attrNameLst>
                                      </p:cBhvr>
                                      <p:to>
                                        <p:strVal val="visible"/>
                                      </p:to>
                                    </p:set>
                                    <p:animEffect transition="in" filter="fade">
                                      <p:cBhvr>
                                        <p:cTn id="35" dur="500"/>
                                        <p:tgtEl>
                                          <p:spTgt spid="328707">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8707">
                                            <p:txEl>
                                              <p:pRg st="9" end="9"/>
                                            </p:txEl>
                                          </p:spTgt>
                                        </p:tgtEl>
                                        <p:attrNameLst>
                                          <p:attrName>style.visibility</p:attrName>
                                        </p:attrNameLst>
                                      </p:cBhvr>
                                      <p:to>
                                        <p:strVal val="visible"/>
                                      </p:to>
                                    </p:set>
                                    <p:animEffect transition="in" filter="fade">
                                      <p:cBhvr>
                                        <p:cTn id="38" dur="500"/>
                                        <p:tgtEl>
                                          <p:spTgt spid="328707">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8707">
                                            <p:txEl>
                                              <p:pRg st="10" end="10"/>
                                            </p:txEl>
                                          </p:spTgt>
                                        </p:tgtEl>
                                        <p:attrNameLst>
                                          <p:attrName>style.visibility</p:attrName>
                                        </p:attrNameLst>
                                      </p:cBhvr>
                                      <p:to>
                                        <p:strVal val="visible"/>
                                      </p:to>
                                    </p:set>
                                    <p:animEffect transition="in" filter="fade">
                                      <p:cBhvr>
                                        <p:cTn id="41" dur="500"/>
                                        <p:tgtEl>
                                          <p:spTgt spid="328707">
                                            <p:txEl>
                                              <p:pRg st="10" end="1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28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7" grpId="0" build="p" autoUpdateAnimBg="0"/>
      <p:bldP spid="32870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C1E9C8E0-E5E5-4766-AD8E-C37472092085}"/>
              </a:ext>
            </a:extLst>
          </p:cNvPr>
          <p:cNvSpPr>
            <a:spLocks noGrp="1" noChangeArrowheads="1"/>
          </p:cNvSpPr>
          <p:nvPr>
            <p:ph type="title"/>
          </p:nvPr>
        </p:nvSpPr>
        <p:spPr/>
        <p:txBody>
          <a:bodyPr/>
          <a:lstStyle/>
          <a:p>
            <a:r>
              <a:rPr lang="en-US" altLang="en-US"/>
              <a:t>Systems, Models and Views</a:t>
            </a:r>
          </a:p>
        </p:txBody>
      </p:sp>
      <p:grpSp>
        <p:nvGrpSpPr>
          <p:cNvPr id="2" name="Group 41">
            <a:extLst>
              <a:ext uri="{FF2B5EF4-FFF2-40B4-BE49-F238E27FC236}">
                <a16:creationId xmlns:a16="http://schemas.microsoft.com/office/drawing/2014/main" id="{6CEC7E19-FF40-48B0-8095-C9F8AFCE5821}"/>
              </a:ext>
            </a:extLst>
          </p:cNvPr>
          <p:cNvGrpSpPr>
            <a:grpSpLocks/>
          </p:cNvGrpSpPr>
          <p:nvPr/>
        </p:nvGrpSpPr>
        <p:grpSpPr bwMode="auto">
          <a:xfrm>
            <a:off x="290513" y="1597025"/>
            <a:ext cx="1939925" cy="473075"/>
            <a:chOff x="183" y="1006"/>
            <a:chExt cx="1222" cy="298"/>
          </a:xfrm>
        </p:grpSpPr>
        <p:sp>
          <p:nvSpPr>
            <p:cNvPr id="95266" name="Rectangle 7">
              <a:extLst>
                <a:ext uri="{FF2B5EF4-FFF2-40B4-BE49-F238E27FC236}">
                  <a16:creationId xmlns:a16="http://schemas.microsoft.com/office/drawing/2014/main" id="{450BB712-2061-453A-BBD9-8DC46AF30832}"/>
                </a:ext>
              </a:extLst>
            </p:cNvPr>
            <p:cNvSpPr>
              <a:spLocks noChangeArrowheads="1"/>
            </p:cNvSpPr>
            <p:nvPr/>
          </p:nvSpPr>
          <p:spPr bwMode="auto">
            <a:xfrm>
              <a:off x="183" y="1006"/>
              <a:ext cx="1222" cy="298"/>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95267" name="Rectangle 8">
              <a:extLst>
                <a:ext uri="{FF2B5EF4-FFF2-40B4-BE49-F238E27FC236}">
                  <a16:creationId xmlns:a16="http://schemas.microsoft.com/office/drawing/2014/main" id="{E99E3FE2-4BB4-4314-B23D-24DC59AC0B8B}"/>
                </a:ext>
              </a:extLst>
            </p:cNvPr>
            <p:cNvSpPr>
              <a:spLocks noChangeArrowheads="1"/>
            </p:cNvSpPr>
            <p:nvPr/>
          </p:nvSpPr>
          <p:spPr bwMode="auto">
            <a:xfrm>
              <a:off x="552" y="1089"/>
              <a:ext cx="54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900">
                  <a:solidFill>
                    <a:srgbClr val="000000"/>
                  </a:solidFill>
                  <a:latin typeface="Courier" charset="0"/>
                </a:rPr>
                <a:t>System</a:t>
              </a:r>
              <a:endParaRPr lang="en-US" altLang="en-US" sz="2800" b="0"/>
            </a:p>
          </p:txBody>
        </p:sp>
      </p:grpSp>
      <p:grpSp>
        <p:nvGrpSpPr>
          <p:cNvPr id="3" name="Group 43">
            <a:extLst>
              <a:ext uri="{FF2B5EF4-FFF2-40B4-BE49-F238E27FC236}">
                <a16:creationId xmlns:a16="http://schemas.microsoft.com/office/drawing/2014/main" id="{716030F0-D1EC-4F57-B67F-C37680343ECF}"/>
              </a:ext>
            </a:extLst>
          </p:cNvPr>
          <p:cNvGrpSpPr>
            <a:grpSpLocks/>
          </p:cNvGrpSpPr>
          <p:nvPr/>
        </p:nvGrpSpPr>
        <p:grpSpPr bwMode="auto">
          <a:xfrm>
            <a:off x="5451475" y="1573213"/>
            <a:ext cx="3260725" cy="496887"/>
            <a:chOff x="3434" y="991"/>
            <a:chExt cx="2054" cy="313"/>
          </a:xfrm>
        </p:grpSpPr>
        <p:sp>
          <p:nvSpPr>
            <p:cNvPr id="95262" name="Rectangle 11">
              <a:extLst>
                <a:ext uri="{FF2B5EF4-FFF2-40B4-BE49-F238E27FC236}">
                  <a16:creationId xmlns:a16="http://schemas.microsoft.com/office/drawing/2014/main" id="{1930447E-88BC-4CC3-A1EE-CF2B557A8ABC}"/>
                </a:ext>
              </a:extLst>
            </p:cNvPr>
            <p:cNvSpPr>
              <a:spLocks noChangeArrowheads="1"/>
            </p:cNvSpPr>
            <p:nvPr/>
          </p:nvSpPr>
          <p:spPr bwMode="auto">
            <a:xfrm>
              <a:off x="4266" y="1006"/>
              <a:ext cx="1222" cy="298"/>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95263" name="Rectangle 12">
              <a:extLst>
                <a:ext uri="{FF2B5EF4-FFF2-40B4-BE49-F238E27FC236}">
                  <a16:creationId xmlns:a16="http://schemas.microsoft.com/office/drawing/2014/main" id="{1F962E20-B1D0-458F-8FBE-9C7E920B7F03}"/>
                </a:ext>
              </a:extLst>
            </p:cNvPr>
            <p:cNvSpPr>
              <a:spLocks noChangeArrowheads="1"/>
            </p:cNvSpPr>
            <p:nvPr/>
          </p:nvSpPr>
          <p:spPr bwMode="auto">
            <a:xfrm>
              <a:off x="4727" y="1089"/>
              <a:ext cx="365"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900">
                  <a:solidFill>
                    <a:srgbClr val="000000"/>
                  </a:solidFill>
                  <a:latin typeface="Courier" charset="0"/>
                </a:rPr>
                <a:t>View</a:t>
              </a:r>
              <a:endParaRPr lang="en-US" altLang="en-US" sz="2800" b="0"/>
            </a:p>
          </p:txBody>
        </p:sp>
        <p:sp>
          <p:nvSpPr>
            <p:cNvPr id="95264" name="Line 14">
              <a:extLst>
                <a:ext uri="{FF2B5EF4-FFF2-40B4-BE49-F238E27FC236}">
                  <a16:creationId xmlns:a16="http://schemas.microsoft.com/office/drawing/2014/main" id="{8C35C039-D76D-422C-8010-78B4EED45AE0}"/>
                </a:ext>
              </a:extLst>
            </p:cNvPr>
            <p:cNvSpPr>
              <a:spLocks noChangeShapeType="1"/>
            </p:cNvSpPr>
            <p:nvPr/>
          </p:nvSpPr>
          <p:spPr bwMode="auto">
            <a:xfrm>
              <a:off x="3434" y="1149"/>
              <a:ext cx="832"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265" name="Rectangle 15">
              <a:extLst>
                <a:ext uri="{FF2B5EF4-FFF2-40B4-BE49-F238E27FC236}">
                  <a16:creationId xmlns:a16="http://schemas.microsoft.com/office/drawing/2014/main" id="{27092787-1900-4588-9CED-2F76A5C228E8}"/>
                </a:ext>
              </a:extLst>
            </p:cNvPr>
            <p:cNvSpPr>
              <a:spLocks noChangeArrowheads="1"/>
            </p:cNvSpPr>
            <p:nvPr/>
          </p:nvSpPr>
          <p:spPr bwMode="auto">
            <a:xfrm>
              <a:off x="4102" y="991"/>
              <a:ext cx="91"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900">
                  <a:solidFill>
                    <a:srgbClr val="000000"/>
                  </a:solidFill>
                  <a:latin typeface="Courier" charset="0"/>
                </a:rPr>
                <a:t>*</a:t>
              </a:r>
              <a:endParaRPr lang="en-US" altLang="en-US" sz="2800" b="0"/>
            </a:p>
          </p:txBody>
        </p:sp>
      </p:grpSp>
      <p:grpSp>
        <p:nvGrpSpPr>
          <p:cNvPr id="4" name="Group 42">
            <a:extLst>
              <a:ext uri="{FF2B5EF4-FFF2-40B4-BE49-F238E27FC236}">
                <a16:creationId xmlns:a16="http://schemas.microsoft.com/office/drawing/2014/main" id="{7CB36A32-6A00-4603-BD0D-159DE6F76D36}"/>
              </a:ext>
            </a:extLst>
          </p:cNvPr>
          <p:cNvGrpSpPr>
            <a:grpSpLocks/>
          </p:cNvGrpSpPr>
          <p:nvPr/>
        </p:nvGrpSpPr>
        <p:grpSpPr bwMode="auto">
          <a:xfrm>
            <a:off x="2209800" y="1585913"/>
            <a:ext cx="3262313" cy="484187"/>
            <a:chOff x="1392" y="999"/>
            <a:chExt cx="2055" cy="305"/>
          </a:xfrm>
        </p:grpSpPr>
        <p:sp>
          <p:nvSpPr>
            <p:cNvPr id="95258" name="Rectangle 9">
              <a:extLst>
                <a:ext uri="{FF2B5EF4-FFF2-40B4-BE49-F238E27FC236}">
                  <a16:creationId xmlns:a16="http://schemas.microsoft.com/office/drawing/2014/main" id="{79498BB0-AAC4-4FC2-A769-57A260B513D4}"/>
                </a:ext>
              </a:extLst>
            </p:cNvPr>
            <p:cNvSpPr>
              <a:spLocks noChangeArrowheads="1"/>
            </p:cNvSpPr>
            <p:nvPr/>
          </p:nvSpPr>
          <p:spPr bwMode="auto">
            <a:xfrm>
              <a:off x="2211" y="1006"/>
              <a:ext cx="1236" cy="298"/>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95259" name="Rectangle 10">
              <a:extLst>
                <a:ext uri="{FF2B5EF4-FFF2-40B4-BE49-F238E27FC236}">
                  <a16:creationId xmlns:a16="http://schemas.microsoft.com/office/drawing/2014/main" id="{C91EEE89-D462-4837-A865-5C28285819D2}"/>
                </a:ext>
              </a:extLst>
            </p:cNvPr>
            <p:cNvSpPr>
              <a:spLocks noChangeArrowheads="1"/>
            </p:cNvSpPr>
            <p:nvPr/>
          </p:nvSpPr>
          <p:spPr bwMode="auto">
            <a:xfrm>
              <a:off x="2639" y="1089"/>
              <a:ext cx="45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900">
                  <a:solidFill>
                    <a:srgbClr val="000000"/>
                  </a:solidFill>
                  <a:latin typeface="Courier" charset="0"/>
                </a:rPr>
                <a:t>Model</a:t>
              </a:r>
              <a:endParaRPr lang="en-US" altLang="en-US" sz="2800" b="0"/>
            </a:p>
          </p:txBody>
        </p:sp>
        <p:sp>
          <p:nvSpPr>
            <p:cNvPr id="95260" name="Line 13">
              <a:extLst>
                <a:ext uri="{FF2B5EF4-FFF2-40B4-BE49-F238E27FC236}">
                  <a16:creationId xmlns:a16="http://schemas.microsoft.com/office/drawing/2014/main" id="{8FAB22B6-C515-4B93-B3B7-C0F09DD7FD7E}"/>
                </a:ext>
              </a:extLst>
            </p:cNvPr>
            <p:cNvSpPr>
              <a:spLocks noChangeShapeType="1"/>
            </p:cNvSpPr>
            <p:nvPr/>
          </p:nvSpPr>
          <p:spPr bwMode="auto">
            <a:xfrm>
              <a:off x="1392" y="1149"/>
              <a:ext cx="819"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261" name="Rectangle 16">
              <a:extLst>
                <a:ext uri="{FF2B5EF4-FFF2-40B4-BE49-F238E27FC236}">
                  <a16:creationId xmlns:a16="http://schemas.microsoft.com/office/drawing/2014/main" id="{A3F43BA9-CFA5-41D0-A57F-48E42060087E}"/>
                </a:ext>
              </a:extLst>
            </p:cNvPr>
            <p:cNvSpPr>
              <a:spLocks noChangeArrowheads="1"/>
            </p:cNvSpPr>
            <p:nvPr/>
          </p:nvSpPr>
          <p:spPr bwMode="auto">
            <a:xfrm>
              <a:off x="2036" y="999"/>
              <a:ext cx="91"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900">
                  <a:solidFill>
                    <a:srgbClr val="000000"/>
                  </a:solidFill>
                  <a:latin typeface="Courier" charset="0"/>
                </a:rPr>
                <a:t>*</a:t>
              </a:r>
              <a:endParaRPr lang="en-US" altLang="en-US" sz="2800" b="0"/>
            </a:p>
          </p:txBody>
        </p:sp>
      </p:grpSp>
      <p:grpSp>
        <p:nvGrpSpPr>
          <p:cNvPr id="5" name="Group 44">
            <a:extLst>
              <a:ext uri="{FF2B5EF4-FFF2-40B4-BE49-F238E27FC236}">
                <a16:creationId xmlns:a16="http://schemas.microsoft.com/office/drawing/2014/main" id="{93A1E869-2221-44BA-8F69-B2124DDAB93B}"/>
              </a:ext>
            </a:extLst>
          </p:cNvPr>
          <p:cNvGrpSpPr>
            <a:grpSpLocks/>
          </p:cNvGrpSpPr>
          <p:nvPr/>
        </p:nvGrpSpPr>
        <p:grpSpPr bwMode="auto">
          <a:xfrm>
            <a:off x="2041525" y="2063750"/>
            <a:ext cx="4926013" cy="301625"/>
            <a:chOff x="1286" y="1300"/>
            <a:chExt cx="3103" cy="190"/>
          </a:xfrm>
        </p:grpSpPr>
        <p:sp>
          <p:nvSpPr>
            <p:cNvPr id="95256" name="Rectangle 17">
              <a:extLst>
                <a:ext uri="{FF2B5EF4-FFF2-40B4-BE49-F238E27FC236}">
                  <a16:creationId xmlns:a16="http://schemas.microsoft.com/office/drawing/2014/main" id="{CF3A2427-6D0F-4FB2-971F-9953E301E98E}"/>
                </a:ext>
              </a:extLst>
            </p:cNvPr>
            <p:cNvSpPr>
              <a:spLocks noChangeArrowheads="1"/>
            </p:cNvSpPr>
            <p:nvPr/>
          </p:nvSpPr>
          <p:spPr bwMode="auto">
            <a:xfrm>
              <a:off x="3386" y="1300"/>
              <a:ext cx="100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900">
                  <a:solidFill>
                    <a:srgbClr val="000000"/>
                  </a:solidFill>
                  <a:latin typeface="Courier" charset="0"/>
                </a:rPr>
                <a:t>Depicted by</a:t>
              </a:r>
              <a:endParaRPr lang="en-US" altLang="en-US" sz="2800" b="0"/>
            </a:p>
          </p:txBody>
        </p:sp>
        <p:sp>
          <p:nvSpPr>
            <p:cNvPr id="95257" name="Rectangle 18">
              <a:extLst>
                <a:ext uri="{FF2B5EF4-FFF2-40B4-BE49-F238E27FC236}">
                  <a16:creationId xmlns:a16="http://schemas.microsoft.com/office/drawing/2014/main" id="{6C54B661-6125-43DC-8E34-3C26A6509DF4}"/>
                </a:ext>
              </a:extLst>
            </p:cNvPr>
            <p:cNvSpPr>
              <a:spLocks noChangeArrowheads="1"/>
            </p:cNvSpPr>
            <p:nvPr/>
          </p:nvSpPr>
          <p:spPr bwMode="auto">
            <a:xfrm>
              <a:off x="1286" y="1308"/>
              <a:ext cx="1095"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900">
                  <a:solidFill>
                    <a:srgbClr val="000000"/>
                  </a:solidFill>
                  <a:latin typeface="Courier" charset="0"/>
                </a:rPr>
                <a:t>Described by</a:t>
              </a:r>
              <a:endParaRPr lang="en-US" altLang="en-US" sz="2800" b="0"/>
            </a:p>
          </p:txBody>
        </p:sp>
      </p:grpSp>
      <p:sp>
        <p:nvSpPr>
          <p:cNvPr id="142341" name="Rectangle 5">
            <a:extLst>
              <a:ext uri="{FF2B5EF4-FFF2-40B4-BE49-F238E27FC236}">
                <a16:creationId xmlns:a16="http://schemas.microsoft.com/office/drawing/2014/main" id="{53EDB5F4-8521-4D17-BC39-11407B1DCEFE}"/>
              </a:ext>
            </a:extLst>
          </p:cNvPr>
          <p:cNvSpPr>
            <a:spLocks noChangeArrowheads="1"/>
          </p:cNvSpPr>
          <p:nvPr/>
        </p:nvSpPr>
        <p:spPr bwMode="auto">
          <a:xfrm>
            <a:off x="3795713" y="2838450"/>
            <a:ext cx="1584325" cy="730250"/>
          </a:xfrm>
          <a:prstGeom prst="rect">
            <a:avLst/>
          </a:prstGeom>
          <a:solidFill>
            <a:schemeClr val="bg1"/>
          </a:solidFill>
          <a:ln w="28575">
            <a:solidFill>
              <a:schemeClr val="tx1"/>
            </a:solidFill>
            <a:miter lim="800000"/>
            <a:headEnd/>
            <a:tailEnd/>
          </a:ln>
        </p:spPr>
        <p:txBody>
          <a:bodyPr wrap="none" anchor="ctr">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u="sng">
                <a:solidFill>
                  <a:schemeClr val="tx1"/>
                </a:solidFill>
                <a:latin typeface="Courier" charset="0"/>
              </a:rPr>
              <a:t>Airplane:</a:t>
            </a:r>
            <a:br>
              <a:rPr lang="en-US" altLang="en-US" sz="2000" u="sng">
                <a:solidFill>
                  <a:schemeClr val="tx1"/>
                </a:solidFill>
                <a:latin typeface="Courier" charset="0"/>
              </a:rPr>
            </a:br>
            <a:r>
              <a:rPr lang="en-US" altLang="en-US" sz="2000" u="sng">
                <a:solidFill>
                  <a:schemeClr val="tx1"/>
                </a:solidFill>
                <a:latin typeface="Courier" charset="0"/>
              </a:rPr>
              <a:t>System</a:t>
            </a:r>
            <a:endParaRPr lang="en-US" altLang="en-US" sz="2000">
              <a:latin typeface="Courier" charset="0"/>
            </a:endParaRPr>
          </a:p>
        </p:txBody>
      </p:sp>
      <p:grpSp>
        <p:nvGrpSpPr>
          <p:cNvPr id="6" name="Group 37">
            <a:extLst>
              <a:ext uri="{FF2B5EF4-FFF2-40B4-BE49-F238E27FC236}">
                <a16:creationId xmlns:a16="http://schemas.microsoft.com/office/drawing/2014/main" id="{027D9563-82F4-48CD-A7D0-FCC9DDA50AB1}"/>
              </a:ext>
            </a:extLst>
          </p:cNvPr>
          <p:cNvGrpSpPr>
            <a:grpSpLocks/>
          </p:cNvGrpSpPr>
          <p:nvPr/>
        </p:nvGrpSpPr>
        <p:grpSpPr bwMode="auto">
          <a:xfrm>
            <a:off x="869950" y="3592513"/>
            <a:ext cx="7510463" cy="1100137"/>
            <a:chOff x="548" y="2249"/>
            <a:chExt cx="4731" cy="693"/>
          </a:xfrm>
        </p:grpSpPr>
        <p:sp>
          <p:nvSpPr>
            <p:cNvPr id="95252" name="Rectangle 24">
              <a:extLst>
                <a:ext uri="{FF2B5EF4-FFF2-40B4-BE49-F238E27FC236}">
                  <a16:creationId xmlns:a16="http://schemas.microsoft.com/office/drawing/2014/main" id="{328BE130-0663-4AD3-A483-84FAE4F08C8F}"/>
                </a:ext>
              </a:extLst>
            </p:cNvPr>
            <p:cNvSpPr>
              <a:spLocks noChangeArrowheads="1"/>
            </p:cNvSpPr>
            <p:nvPr/>
          </p:nvSpPr>
          <p:spPr bwMode="auto">
            <a:xfrm>
              <a:off x="548" y="2614"/>
              <a:ext cx="1766" cy="268"/>
            </a:xfrm>
            <a:prstGeom prst="rect">
              <a:avLst/>
            </a:prstGeom>
            <a:solidFill>
              <a:schemeClr val="bg1"/>
            </a:solidFill>
            <a:ln w="28575">
              <a:solidFill>
                <a:schemeClr val="tx1"/>
              </a:solidFill>
              <a:miter lim="800000"/>
              <a:headEnd/>
              <a:tailEnd/>
            </a:ln>
          </p:spPr>
          <p:txBody>
            <a:bodyPr wrap="none" anchor="ctr">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u="sng">
                  <a:solidFill>
                    <a:schemeClr val="tx1"/>
                  </a:solidFill>
                  <a:latin typeface="Courier" charset="0"/>
                </a:rPr>
                <a:t>Scale Model:Model</a:t>
              </a:r>
              <a:endParaRPr lang="en-US" altLang="en-US" sz="2000">
                <a:latin typeface="Courier" charset="0"/>
              </a:endParaRPr>
            </a:p>
          </p:txBody>
        </p:sp>
        <p:sp>
          <p:nvSpPr>
            <p:cNvPr id="95253" name="Rectangle 25">
              <a:extLst>
                <a:ext uri="{FF2B5EF4-FFF2-40B4-BE49-F238E27FC236}">
                  <a16:creationId xmlns:a16="http://schemas.microsoft.com/office/drawing/2014/main" id="{62061C93-9934-4A2D-8040-DB35E355A7D5}"/>
                </a:ext>
              </a:extLst>
            </p:cNvPr>
            <p:cNvSpPr>
              <a:spLocks noChangeArrowheads="1"/>
            </p:cNvSpPr>
            <p:nvPr/>
          </p:nvSpPr>
          <p:spPr bwMode="auto">
            <a:xfrm>
              <a:off x="3033" y="2674"/>
              <a:ext cx="2246" cy="268"/>
            </a:xfrm>
            <a:prstGeom prst="rect">
              <a:avLst/>
            </a:prstGeom>
            <a:solidFill>
              <a:schemeClr val="bg1"/>
            </a:solidFill>
            <a:ln w="28575">
              <a:solidFill>
                <a:schemeClr val="tx1"/>
              </a:solidFill>
              <a:miter lim="800000"/>
              <a:headEnd/>
              <a:tailEnd/>
            </a:ln>
          </p:spPr>
          <p:txBody>
            <a:bodyPr wrap="none" anchor="ctr">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u="sng">
                  <a:solidFill>
                    <a:schemeClr val="tx1"/>
                  </a:solidFill>
                  <a:latin typeface="Courier" charset="0"/>
                </a:rPr>
                <a:t>Flight Simulator:Model</a:t>
              </a:r>
              <a:endParaRPr lang="en-US" altLang="en-US" sz="2000">
                <a:latin typeface="Courier" charset="0"/>
              </a:endParaRPr>
            </a:p>
          </p:txBody>
        </p:sp>
        <p:cxnSp>
          <p:nvCxnSpPr>
            <p:cNvPr id="95254" name="AutoShape 29">
              <a:extLst>
                <a:ext uri="{FF2B5EF4-FFF2-40B4-BE49-F238E27FC236}">
                  <a16:creationId xmlns:a16="http://schemas.microsoft.com/office/drawing/2014/main" id="{B6B2FFDA-0482-4D21-8221-A757F6F5B54F}"/>
                </a:ext>
              </a:extLst>
            </p:cNvPr>
            <p:cNvCxnSpPr>
              <a:cxnSpLocks noChangeShapeType="1"/>
              <a:stCxn id="142341" idx="2"/>
              <a:endCxn id="95252" idx="0"/>
            </p:cNvCxnSpPr>
            <p:nvPr/>
          </p:nvCxnSpPr>
          <p:spPr bwMode="auto">
            <a:xfrm flipH="1">
              <a:off x="1432" y="2249"/>
              <a:ext cx="1472" cy="365"/>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95255" name="AutoShape 32">
              <a:extLst>
                <a:ext uri="{FF2B5EF4-FFF2-40B4-BE49-F238E27FC236}">
                  <a16:creationId xmlns:a16="http://schemas.microsoft.com/office/drawing/2014/main" id="{865BF3EC-26C6-4ED2-86F4-6371C5111B20}"/>
                </a:ext>
              </a:extLst>
            </p:cNvPr>
            <p:cNvCxnSpPr>
              <a:cxnSpLocks noChangeShapeType="1"/>
              <a:stCxn id="142341" idx="2"/>
              <a:endCxn id="95253" idx="0"/>
            </p:cNvCxnSpPr>
            <p:nvPr/>
          </p:nvCxnSpPr>
          <p:spPr bwMode="auto">
            <a:xfrm>
              <a:off x="2904" y="2249"/>
              <a:ext cx="1252" cy="425"/>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grpSp>
      <p:grpSp>
        <p:nvGrpSpPr>
          <p:cNvPr id="7" name="Group 40">
            <a:extLst>
              <a:ext uri="{FF2B5EF4-FFF2-40B4-BE49-F238E27FC236}">
                <a16:creationId xmlns:a16="http://schemas.microsoft.com/office/drawing/2014/main" id="{6CEDAB7B-ECA1-4331-8D22-A4833DED51B3}"/>
              </a:ext>
            </a:extLst>
          </p:cNvPr>
          <p:cNvGrpSpPr>
            <a:grpSpLocks/>
          </p:cNvGrpSpPr>
          <p:nvPr/>
        </p:nvGrpSpPr>
        <p:grpSpPr bwMode="auto">
          <a:xfrm>
            <a:off x="3149600" y="4706938"/>
            <a:ext cx="5583238" cy="1582737"/>
            <a:chOff x="1984" y="2965"/>
            <a:chExt cx="3517" cy="997"/>
          </a:xfrm>
        </p:grpSpPr>
        <p:sp>
          <p:nvSpPr>
            <p:cNvPr id="95248" name="Rectangle 20">
              <a:extLst>
                <a:ext uri="{FF2B5EF4-FFF2-40B4-BE49-F238E27FC236}">
                  <a16:creationId xmlns:a16="http://schemas.microsoft.com/office/drawing/2014/main" id="{582C5051-1976-493F-A7C9-0181DEADC09D}"/>
                </a:ext>
              </a:extLst>
            </p:cNvPr>
            <p:cNvSpPr>
              <a:spLocks noChangeArrowheads="1"/>
            </p:cNvSpPr>
            <p:nvPr/>
          </p:nvSpPr>
          <p:spPr bwMode="auto">
            <a:xfrm>
              <a:off x="1984" y="3502"/>
              <a:ext cx="1286" cy="460"/>
            </a:xfrm>
            <a:prstGeom prst="rect">
              <a:avLst/>
            </a:prstGeom>
            <a:solidFill>
              <a:schemeClr val="bg1"/>
            </a:solidFill>
            <a:ln w="28575">
              <a:solidFill>
                <a:schemeClr val="tx1"/>
              </a:solidFill>
              <a:miter lim="800000"/>
              <a:headEnd/>
              <a:tailEnd/>
            </a:ln>
          </p:spPr>
          <p:txBody>
            <a:bodyPr wrap="none" anchor="ctr">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u="sng">
                  <a:solidFill>
                    <a:schemeClr val="tx1"/>
                  </a:solidFill>
                  <a:latin typeface="Courier" charset="0"/>
                </a:rPr>
                <a:t>Fuel System:</a:t>
              </a:r>
              <a:br>
                <a:rPr lang="en-US" altLang="en-US" sz="2000" u="sng">
                  <a:solidFill>
                    <a:schemeClr val="tx1"/>
                  </a:solidFill>
                  <a:latin typeface="Courier" charset="0"/>
                </a:rPr>
              </a:br>
              <a:r>
                <a:rPr lang="en-US" altLang="en-US" sz="2000" u="sng">
                  <a:solidFill>
                    <a:schemeClr val="tx1"/>
                  </a:solidFill>
                  <a:latin typeface="Courier" charset="0"/>
                </a:rPr>
                <a:t> View</a:t>
              </a:r>
              <a:endParaRPr lang="en-US" altLang="en-US" sz="2000">
                <a:latin typeface="Courier" charset="0"/>
              </a:endParaRPr>
            </a:p>
          </p:txBody>
        </p:sp>
        <p:sp>
          <p:nvSpPr>
            <p:cNvPr id="95249" name="Rectangle 19">
              <a:extLst>
                <a:ext uri="{FF2B5EF4-FFF2-40B4-BE49-F238E27FC236}">
                  <a16:creationId xmlns:a16="http://schemas.microsoft.com/office/drawing/2014/main" id="{699F6F53-DD0D-4E19-9D94-F929DB9669ED}"/>
                </a:ext>
              </a:extLst>
            </p:cNvPr>
            <p:cNvSpPr>
              <a:spLocks noChangeArrowheads="1"/>
            </p:cNvSpPr>
            <p:nvPr/>
          </p:nvSpPr>
          <p:spPr bwMode="auto">
            <a:xfrm>
              <a:off x="3639" y="3502"/>
              <a:ext cx="1862" cy="460"/>
            </a:xfrm>
            <a:prstGeom prst="rect">
              <a:avLst/>
            </a:prstGeom>
            <a:solidFill>
              <a:schemeClr val="bg1"/>
            </a:solidFill>
            <a:ln w="28575">
              <a:solidFill>
                <a:schemeClr val="tx1"/>
              </a:solidFill>
              <a:miter lim="800000"/>
              <a:headEnd/>
              <a:tailEnd/>
            </a:ln>
          </p:spPr>
          <p:txBody>
            <a:bodyPr wrap="none" anchor="ctr">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u="sng">
                  <a:solidFill>
                    <a:schemeClr val="tx1"/>
                  </a:solidFill>
                  <a:latin typeface="Courier" charset="0"/>
                </a:rPr>
                <a:t>Electrical Wiring:</a:t>
              </a:r>
              <a:br>
                <a:rPr lang="en-US" altLang="en-US" sz="2000" u="sng">
                  <a:solidFill>
                    <a:schemeClr val="tx1"/>
                  </a:solidFill>
                  <a:latin typeface="Courier" charset="0"/>
                </a:rPr>
              </a:br>
              <a:r>
                <a:rPr lang="en-US" altLang="en-US" sz="2000" u="sng">
                  <a:solidFill>
                    <a:schemeClr val="tx1"/>
                  </a:solidFill>
                  <a:latin typeface="Courier" charset="0"/>
                </a:rPr>
                <a:t> View</a:t>
              </a:r>
              <a:endParaRPr lang="en-US" altLang="en-US" sz="2000">
                <a:latin typeface="Courier" charset="0"/>
              </a:endParaRPr>
            </a:p>
          </p:txBody>
        </p:sp>
        <p:cxnSp>
          <p:nvCxnSpPr>
            <p:cNvPr id="95250" name="AutoShape 31">
              <a:extLst>
                <a:ext uri="{FF2B5EF4-FFF2-40B4-BE49-F238E27FC236}">
                  <a16:creationId xmlns:a16="http://schemas.microsoft.com/office/drawing/2014/main" id="{B2147823-C300-49CD-A302-AA863F63F5DB}"/>
                </a:ext>
              </a:extLst>
            </p:cNvPr>
            <p:cNvCxnSpPr>
              <a:cxnSpLocks noChangeShapeType="1"/>
              <a:stCxn id="95253" idx="2"/>
              <a:endCxn id="95248" idx="0"/>
            </p:cNvCxnSpPr>
            <p:nvPr/>
          </p:nvCxnSpPr>
          <p:spPr bwMode="auto">
            <a:xfrm flipH="1">
              <a:off x="2627" y="2965"/>
              <a:ext cx="1529" cy="528"/>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95251" name="AutoShape 33">
              <a:extLst>
                <a:ext uri="{FF2B5EF4-FFF2-40B4-BE49-F238E27FC236}">
                  <a16:creationId xmlns:a16="http://schemas.microsoft.com/office/drawing/2014/main" id="{A15EF10D-8E1A-4AA2-A89F-4C35F164FDF2}"/>
                </a:ext>
              </a:extLst>
            </p:cNvPr>
            <p:cNvCxnSpPr>
              <a:cxnSpLocks noChangeShapeType="1"/>
              <a:stCxn id="95253" idx="2"/>
              <a:endCxn id="95249" idx="0"/>
            </p:cNvCxnSpPr>
            <p:nvPr/>
          </p:nvCxnSpPr>
          <p:spPr bwMode="auto">
            <a:xfrm>
              <a:off x="4156" y="2965"/>
              <a:ext cx="414" cy="528"/>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grpSp>
      <p:grpSp>
        <p:nvGrpSpPr>
          <p:cNvPr id="8" name="Group 38">
            <a:extLst>
              <a:ext uri="{FF2B5EF4-FFF2-40B4-BE49-F238E27FC236}">
                <a16:creationId xmlns:a16="http://schemas.microsoft.com/office/drawing/2014/main" id="{C23A49FD-ED8C-46CF-8163-D9E360746630}"/>
              </a:ext>
            </a:extLst>
          </p:cNvPr>
          <p:cNvGrpSpPr>
            <a:grpSpLocks/>
          </p:cNvGrpSpPr>
          <p:nvPr/>
        </p:nvGrpSpPr>
        <p:grpSpPr bwMode="auto">
          <a:xfrm>
            <a:off x="398463" y="4573588"/>
            <a:ext cx="2041525" cy="1684337"/>
            <a:chOff x="405" y="2881"/>
            <a:chExt cx="1286" cy="1061"/>
          </a:xfrm>
        </p:grpSpPr>
        <p:sp>
          <p:nvSpPr>
            <p:cNvPr id="95246" name="Rectangle 6">
              <a:extLst>
                <a:ext uri="{FF2B5EF4-FFF2-40B4-BE49-F238E27FC236}">
                  <a16:creationId xmlns:a16="http://schemas.microsoft.com/office/drawing/2014/main" id="{B1D3F8D1-13DA-4394-8D75-61ED14344AED}"/>
                </a:ext>
              </a:extLst>
            </p:cNvPr>
            <p:cNvSpPr>
              <a:spLocks noChangeArrowheads="1"/>
            </p:cNvSpPr>
            <p:nvPr/>
          </p:nvSpPr>
          <p:spPr bwMode="auto">
            <a:xfrm>
              <a:off x="405" y="3482"/>
              <a:ext cx="1286" cy="460"/>
            </a:xfrm>
            <a:prstGeom prst="rect">
              <a:avLst/>
            </a:prstGeom>
            <a:solidFill>
              <a:schemeClr val="bg1"/>
            </a:solidFill>
            <a:ln w="28575">
              <a:solidFill>
                <a:schemeClr val="tx1"/>
              </a:solidFill>
              <a:miter lim="800000"/>
              <a:headEnd/>
              <a:tailEnd/>
            </a:ln>
          </p:spPr>
          <p:txBody>
            <a:bodyPr wrap="none" anchor="ctr">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u="sng">
                  <a:solidFill>
                    <a:schemeClr val="tx1"/>
                  </a:solidFill>
                  <a:latin typeface="Courier" charset="0"/>
                </a:rPr>
                <a:t>Blueprints: </a:t>
              </a:r>
              <a:br>
                <a:rPr lang="en-US" altLang="en-US" sz="2000" u="sng">
                  <a:solidFill>
                    <a:schemeClr val="tx1"/>
                  </a:solidFill>
                  <a:latin typeface="Courier" charset="0"/>
                </a:rPr>
              </a:br>
              <a:r>
                <a:rPr lang="en-US" altLang="en-US" sz="2000" u="sng">
                  <a:solidFill>
                    <a:schemeClr val="tx1"/>
                  </a:solidFill>
                  <a:latin typeface="Courier" charset="0"/>
                </a:rPr>
                <a:t>View</a:t>
              </a:r>
              <a:endParaRPr lang="en-US" altLang="en-US" sz="2000">
                <a:latin typeface="Courier" charset="0"/>
              </a:endParaRPr>
            </a:p>
          </p:txBody>
        </p:sp>
        <p:cxnSp>
          <p:nvCxnSpPr>
            <p:cNvPr id="95247" name="AutoShape 34">
              <a:extLst>
                <a:ext uri="{FF2B5EF4-FFF2-40B4-BE49-F238E27FC236}">
                  <a16:creationId xmlns:a16="http://schemas.microsoft.com/office/drawing/2014/main" id="{D0AD152C-9928-41CA-8C5B-683F8CDECD42}"/>
                </a:ext>
              </a:extLst>
            </p:cNvPr>
            <p:cNvCxnSpPr>
              <a:cxnSpLocks noChangeShapeType="1"/>
              <a:stCxn id="95252" idx="2"/>
              <a:endCxn id="95246" idx="0"/>
            </p:cNvCxnSpPr>
            <p:nvPr/>
          </p:nvCxnSpPr>
          <p:spPr bwMode="auto">
            <a:xfrm flipH="1">
              <a:off x="1048" y="2881"/>
              <a:ext cx="384" cy="697"/>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grpSp>
      <p:sp>
        <p:nvSpPr>
          <p:cNvPr id="142371" name="Rectangle 35">
            <a:extLst>
              <a:ext uri="{FF2B5EF4-FFF2-40B4-BE49-F238E27FC236}">
                <a16:creationId xmlns:a16="http://schemas.microsoft.com/office/drawing/2014/main" id="{88B50D73-75A7-4747-A6E1-EBF17CE04860}"/>
              </a:ext>
            </a:extLst>
          </p:cNvPr>
          <p:cNvSpPr>
            <a:spLocks noChangeArrowheads="1"/>
          </p:cNvSpPr>
          <p:nvPr/>
        </p:nvSpPr>
        <p:spPr bwMode="auto">
          <a:xfrm>
            <a:off x="5507038" y="244475"/>
            <a:ext cx="339566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3200" b="0">
                <a:solidFill>
                  <a:schemeClr val="tx1"/>
                </a:solidFill>
                <a:latin typeface="Century Gothic" panose="020B0502020202020204" pitchFamily="34" charset="0"/>
              </a:rPr>
              <a:t>(UML Notation)</a:t>
            </a:r>
          </a:p>
        </p:txBody>
      </p:sp>
      <p:sp>
        <p:nvSpPr>
          <p:cNvPr id="142381" name="Text Box 45">
            <a:extLst>
              <a:ext uri="{FF2B5EF4-FFF2-40B4-BE49-F238E27FC236}">
                <a16:creationId xmlns:a16="http://schemas.microsoft.com/office/drawing/2014/main" id="{B42BC979-66DA-43BC-83BD-709DD6C3B3E5}"/>
              </a:ext>
            </a:extLst>
          </p:cNvPr>
          <p:cNvSpPr txBox="1">
            <a:spLocks noChangeArrowheads="1"/>
          </p:cNvSpPr>
          <p:nvPr/>
        </p:nvSpPr>
        <p:spPr bwMode="auto">
          <a:xfrm>
            <a:off x="4716463" y="1084263"/>
            <a:ext cx="230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a:t>Class Diagram</a:t>
            </a:r>
          </a:p>
        </p:txBody>
      </p:sp>
      <p:sp>
        <p:nvSpPr>
          <p:cNvPr id="142382" name="Text Box 46">
            <a:extLst>
              <a:ext uri="{FF2B5EF4-FFF2-40B4-BE49-F238E27FC236}">
                <a16:creationId xmlns:a16="http://schemas.microsoft.com/office/drawing/2014/main" id="{925196A7-7622-43C0-B4E4-85640D2A3CDF}"/>
              </a:ext>
            </a:extLst>
          </p:cNvPr>
          <p:cNvSpPr txBox="1">
            <a:spLocks noChangeArrowheads="1"/>
          </p:cNvSpPr>
          <p:nvPr/>
        </p:nvSpPr>
        <p:spPr bwMode="auto">
          <a:xfrm>
            <a:off x="5973763" y="3427413"/>
            <a:ext cx="2436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a:t>Object Diagram</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23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42381">
                                            <p:txEl>
                                              <p:pRg st="0" end="0"/>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42382">
                                            <p:txEl>
                                              <p:pRg st="0" end="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142341"/>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up)">
                                      <p:cBhvr>
                                        <p:cTn id="46" dur="500"/>
                                        <p:tgtEl>
                                          <p:spTgt spid="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up)">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1" grpId="0" animBg="1" autoUpdateAnimBg="0"/>
      <p:bldP spid="142371" grpId="0" build="p" autoUpdateAnimBg="0"/>
      <p:bldP spid="142381" grpId="0" build="p" autoUpdateAnimBg="0"/>
      <p:bldP spid="142382"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B91280A0-D7A2-48A1-836C-EC9F77022CE2}"/>
              </a:ext>
            </a:extLst>
          </p:cNvPr>
          <p:cNvSpPr>
            <a:spLocks noGrp="1" noChangeArrowheads="1"/>
          </p:cNvSpPr>
          <p:nvPr>
            <p:ph type="title"/>
          </p:nvPr>
        </p:nvSpPr>
        <p:spPr/>
        <p:txBody>
          <a:bodyPr/>
          <a:lstStyle/>
          <a:p>
            <a:r>
              <a:rPr lang="en-US" altLang="en-US"/>
              <a:t>Model-Driven Development</a:t>
            </a:r>
          </a:p>
        </p:txBody>
      </p:sp>
      <p:sp>
        <p:nvSpPr>
          <p:cNvPr id="97283" name="Rectangle 3">
            <a:extLst>
              <a:ext uri="{FF2B5EF4-FFF2-40B4-BE49-F238E27FC236}">
                <a16:creationId xmlns:a16="http://schemas.microsoft.com/office/drawing/2014/main" id="{3D2C4FBA-54B5-4752-BF9B-6998E7BF0B0F}"/>
              </a:ext>
            </a:extLst>
          </p:cNvPr>
          <p:cNvSpPr>
            <a:spLocks noGrp="1" noChangeArrowheads="1"/>
          </p:cNvSpPr>
          <p:nvPr>
            <p:ph type="body" idx="1"/>
          </p:nvPr>
        </p:nvSpPr>
        <p:spPr>
          <a:xfrm>
            <a:off x="533400" y="1295400"/>
            <a:ext cx="8305800" cy="4800600"/>
          </a:xfrm>
        </p:spPr>
        <p:txBody>
          <a:bodyPr/>
          <a:lstStyle/>
          <a:p>
            <a:pPr marL="457200" indent="-457200">
              <a:buFont typeface="Arial" panose="020B0604020202020204" pitchFamily="34" charset="0"/>
              <a:buAutoNum type="arabicPeriod"/>
            </a:pPr>
            <a:r>
              <a:rPr lang="en-US" altLang="en-US"/>
              <a:t>Build a platform-independent model of an applications functionality and behavior</a:t>
            </a:r>
          </a:p>
          <a:p>
            <a:pPr marL="838200" lvl="1" indent="-381000">
              <a:buFont typeface="Times" panose="02020603050405020304" pitchFamily="18" charset="0"/>
              <a:buNone/>
            </a:pPr>
            <a:r>
              <a:rPr lang="en-US" altLang="en-US"/>
              <a:t> a) Describe model in modeling notation (UML)</a:t>
            </a:r>
          </a:p>
          <a:p>
            <a:pPr marL="838200" lvl="1" indent="-381000">
              <a:buFont typeface="Times" panose="02020603050405020304" pitchFamily="18" charset="0"/>
              <a:buNone/>
            </a:pPr>
            <a:r>
              <a:rPr lang="en-US" altLang="en-US"/>
              <a:t> b) Convert model into  platform-specific model</a:t>
            </a:r>
          </a:p>
          <a:p>
            <a:pPr marL="457200" indent="-457200">
              <a:buFont typeface="Arial" panose="020B0604020202020204" pitchFamily="34" charset="0"/>
              <a:buAutoNum type="arabicPeriod"/>
            </a:pPr>
            <a:r>
              <a:rPr lang="en-US" altLang="en-US"/>
              <a:t>Generate executable from platform-specific model </a:t>
            </a:r>
          </a:p>
          <a:p>
            <a:pPr marL="457200" indent="-457200">
              <a:buFont typeface="Times" panose="02020603050405020304" pitchFamily="18" charset="0"/>
              <a:buNone/>
            </a:pPr>
            <a:r>
              <a:rPr lang="en-US" altLang="en-US"/>
              <a:t>Advantages: </a:t>
            </a:r>
          </a:p>
          <a:p>
            <a:pPr marL="838200" lvl="1" indent="-381000"/>
            <a:r>
              <a:rPr lang="en-US" altLang="en-US"/>
              <a:t>Code is generated from model (“mostly”)</a:t>
            </a:r>
          </a:p>
          <a:p>
            <a:pPr marL="838200" lvl="1" indent="-381000"/>
            <a:r>
              <a:rPr lang="en-US" altLang="en-US"/>
              <a:t>Portability and interoperability</a:t>
            </a:r>
          </a:p>
          <a:p>
            <a:pPr marL="457200" indent="-457200"/>
            <a:r>
              <a:rPr lang="en-US" altLang="en-US"/>
              <a:t>Model Driven Architecture effort:</a:t>
            </a:r>
          </a:p>
          <a:p>
            <a:pPr marL="838200" lvl="1" indent="-381000"/>
            <a:r>
              <a:rPr lang="en-US" altLang="en-US">
                <a:hlinkClick r:id="rId3"/>
              </a:rPr>
              <a:t>http://www.omg.org/mda/</a:t>
            </a:r>
            <a:endParaRPr lang="en-US" altLang="en-US"/>
          </a:p>
          <a:p>
            <a:pPr marL="457200" indent="-457200"/>
            <a:r>
              <a:rPr lang="en-US" altLang="en-US"/>
              <a:t>OMG: Object Management Group</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47A632E1-93AB-4424-80B8-3A9F13305BA9}"/>
              </a:ext>
            </a:extLst>
          </p:cNvPr>
          <p:cNvSpPr>
            <a:spLocks noChangeArrowheads="1"/>
          </p:cNvSpPr>
          <p:nvPr/>
        </p:nvSpPr>
        <p:spPr bwMode="auto">
          <a:xfrm>
            <a:off x="436563" y="1185863"/>
            <a:ext cx="778827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b="0" i="1">
                <a:solidFill>
                  <a:srgbClr val="FF3300"/>
                </a:solidFill>
                <a:latin typeface="Verdana" panose="020B0604030504040204" pitchFamily="34" charset="0"/>
              </a:rPr>
              <a:t>Reality: </a:t>
            </a:r>
            <a:r>
              <a:rPr lang="en-US" altLang="en-US" sz="2000" b="0">
                <a:solidFill>
                  <a:srgbClr val="000000"/>
                </a:solidFill>
                <a:latin typeface="Verdana" panose="020B0604030504040204" pitchFamily="34" charset="0"/>
              </a:rPr>
              <a:t>A stock exchange lists many companies.  Each company is identified by a ticker symbol</a:t>
            </a:r>
            <a:endParaRPr lang="en-US" altLang="en-US" b="0" i="1">
              <a:solidFill>
                <a:srgbClr val="000000"/>
              </a:solidFill>
              <a:latin typeface="Times" panose="02020603050405020304" pitchFamily="18" charset="0"/>
            </a:endParaRPr>
          </a:p>
        </p:txBody>
      </p:sp>
      <p:sp>
        <p:nvSpPr>
          <p:cNvPr id="99331" name="Rectangle 6">
            <a:extLst>
              <a:ext uri="{FF2B5EF4-FFF2-40B4-BE49-F238E27FC236}">
                <a16:creationId xmlns:a16="http://schemas.microsoft.com/office/drawing/2014/main" id="{ABAAC75E-F032-42CC-898E-C8DDCDF8BE37}"/>
              </a:ext>
            </a:extLst>
          </p:cNvPr>
          <p:cNvSpPr>
            <a:spLocks noChangeArrowheads="1"/>
          </p:cNvSpPr>
          <p:nvPr/>
        </p:nvSpPr>
        <p:spPr bwMode="auto">
          <a:xfrm>
            <a:off x="384175" y="2165350"/>
            <a:ext cx="82423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nSpc>
                <a:spcPct val="80000"/>
              </a:lnSpc>
            </a:pPr>
            <a:r>
              <a:rPr lang="en-US" altLang="en-US" sz="2000" b="0" i="1">
                <a:solidFill>
                  <a:srgbClr val="FF3300"/>
                </a:solidFill>
                <a:latin typeface="Verdana" panose="020B0604030504040204" pitchFamily="34" charset="0"/>
              </a:rPr>
              <a:t>Analysis </a:t>
            </a:r>
            <a:r>
              <a:rPr lang="en-US" altLang="en-US" sz="2000" b="0">
                <a:solidFill>
                  <a:srgbClr val="000000"/>
                </a:solidFill>
                <a:latin typeface="Verdana" panose="020B0604030504040204" pitchFamily="34" charset="0"/>
              </a:rPr>
              <a:t>results in analysis object model (UML Class Diagram):</a:t>
            </a:r>
          </a:p>
        </p:txBody>
      </p:sp>
      <p:sp>
        <p:nvSpPr>
          <p:cNvPr id="99332" name="Rectangle 7">
            <a:extLst>
              <a:ext uri="{FF2B5EF4-FFF2-40B4-BE49-F238E27FC236}">
                <a16:creationId xmlns:a16="http://schemas.microsoft.com/office/drawing/2014/main" id="{9864FEF1-949B-4975-A8BB-99D6E8E058BC}"/>
              </a:ext>
            </a:extLst>
          </p:cNvPr>
          <p:cNvSpPr>
            <a:spLocks noChangeArrowheads="1"/>
          </p:cNvSpPr>
          <p:nvPr/>
        </p:nvSpPr>
        <p:spPr bwMode="auto">
          <a:xfrm>
            <a:off x="1323975" y="2630488"/>
            <a:ext cx="1727200" cy="6477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99333" name="Rectangle 8">
            <a:extLst>
              <a:ext uri="{FF2B5EF4-FFF2-40B4-BE49-F238E27FC236}">
                <a16:creationId xmlns:a16="http://schemas.microsoft.com/office/drawing/2014/main" id="{6DAB6F89-600C-42DB-ACFD-E6E3DA41C61B}"/>
              </a:ext>
            </a:extLst>
          </p:cNvPr>
          <p:cNvSpPr>
            <a:spLocks noChangeArrowheads="1"/>
          </p:cNvSpPr>
          <p:nvPr/>
        </p:nvSpPr>
        <p:spPr bwMode="auto">
          <a:xfrm>
            <a:off x="1452563" y="2698750"/>
            <a:ext cx="13462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nSpc>
                <a:spcPct val="80000"/>
              </a:lnSpc>
            </a:pPr>
            <a:r>
              <a:rPr lang="en-US" altLang="en-US" sz="1400">
                <a:solidFill>
                  <a:srgbClr val="000000"/>
                </a:solidFill>
                <a:latin typeface="Times" panose="02020603050405020304" pitchFamily="18" charset="0"/>
              </a:rPr>
              <a:t>StockExchange</a:t>
            </a:r>
          </a:p>
        </p:txBody>
      </p:sp>
      <p:sp>
        <p:nvSpPr>
          <p:cNvPr id="99334" name="Rectangle 9">
            <a:extLst>
              <a:ext uri="{FF2B5EF4-FFF2-40B4-BE49-F238E27FC236}">
                <a16:creationId xmlns:a16="http://schemas.microsoft.com/office/drawing/2014/main" id="{56B15B4E-F440-47C4-80A1-931C0C34A806}"/>
              </a:ext>
            </a:extLst>
          </p:cNvPr>
          <p:cNvSpPr>
            <a:spLocks noChangeArrowheads="1"/>
          </p:cNvSpPr>
          <p:nvPr/>
        </p:nvSpPr>
        <p:spPr bwMode="auto">
          <a:xfrm>
            <a:off x="5222875" y="2579688"/>
            <a:ext cx="1485900" cy="8636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99335" name="Rectangle 10">
            <a:extLst>
              <a:ext uri="{FF2B5EF4-FFF2-40B4-BE49-F238E27FC236}">
                <a16:creationId xmlns:a16="http://schemas.microsoft.com/office/drawing/2014/main" id="{53FB81D0-6E95-431E-842A-CC312A0A9EDB}"/>
              </a:ext>
            </a:extLst>
          </p:cNvPr>
          <p:cNvSpPr>
            <a:spLocks noChangeArrowheads="1"/>
          </p:cNvSpPr>
          <p:nvPr/>
        </p:nvSpPr>
        <p:spPr bwMode="auto">
          <a:xfrm>
            <a:off x="5478463" y="2647950"/>
            <a:ext cx="922337"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nSpc>
                <a:spcPct val="80000"/>
              </a:lnSpc>
            </a:pPr>
            <a:r>
              <a:rPr lang="en-US" altLang="en-US" sz="1400">
                <a:solidFill>
                  <a:srgbClr val="000000"/>
                </a:solidFill>
                <a:latin typeface="Times" panose="02020603050405020304" pitchFamily="18" charset="0"/>
              </a:rPr>
              <a:t>Company</a:t>
            </a:r>
          </a:p>
        </p:txBody>
      </p:sp>
      <p:sp>
        <p:nvSpPr>
          <p:cNvPr id="99336" name="Rectangle 11">
            <a:extLst>
              <a:ext uri="{FF2B5EF4-FFF2-40B4-BE49-F238E27FC236}">
                <a16:creationId xmlns:a16="http://schemas.microsoft.com/office/drawing/2014/main" id="{0859FB6E-5AD5-4BB4-B0BF-E42CF73C5936}"/>
              </a:ext>
            </a:extLst>
          </p:cNvPr>
          <p:cNvSpPr>
            <a:spLocks noChangeArrowheads="1"/>
          </p:cNvSpPr>
          <p:nvPr/>
        </p:nvSpPr>
        <p:spPr bwMode="auto">
          <a:xfrm>
            <a:off x="5222875" y="3008313"/>
            <a:ext cx="29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99337" name="Rectangle 12">
            <a:extLst>
              <a:ext uri="{FF2B5EF4-FFF2-40B4-BE49-F238E27FC236}">
                <a16:creationId xmlns:a16="http://schemas.microsoft.com/office/drawing/2014/main" id="{C8714B14-FD6A-4438-B4EE-AEC1B5DDCDDD}"/>
              </a:ext>
            </a:extLst>
          </p:cNvPr>
          <p:cNvSpPr>
            <a:spLocks noChangeArrowheads="1"/>
          </p:cNvSpPr>
          <p:nvPr/>
        </p:nvSpPr>
        <p:spPr bwMode="auto">
          <a:xfrm>
            <a:off x="5321300" y="3003550"/>
            <a:ext cx="119856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nSpc>
                <a:spcPct val="80000"/>
              </a:lnSpc>
            </a:pPr>
            <a:r>
              <a:rPr lang="en-US" altLang="en-US" sz="1400">
                <a:solidFill>
                  <a:srgbClr val="000000"/>
                </a:solidFill>
                <a:latin typeface="Times" panose="02020603050405020304" pitchFamily="18" charset="0"/>
              </a:rPr>
              <a:t>tickerSymbol</a:t>
            </a:r>
          </a:p>
        </p:txBody>
      </p:sp>
      <p:sp>
        <p:nvSpPr>
          <p:cNvPr id="99338" name="Rectangle 13">
            <a:extLst>
              <a:ext uri="{FF2B5EF4-FFF2-40B4-BE49-F238E27FC236}">
                <a16:creationId xmlns:a16="http://schemas.microsoft.com/office/drawing/2014/main" id="{972D7DAA-443F-40B0-8E25-2FF9023E382A}"/>
              </a:ext>
            </a:extLst>
          </p:cNvPr>
          <p:cNvSpPr>
            <a:spLocks noChangeArrowheads="1"/>
          </p:cNvSpPr>
          <p:nvPr/>
        </p:nvSpPr>
        <p:spPr bwMode="auto">
          <a:xfrm>
            <a:off x="3736975" y="2868613"/>
            <a:ext cx="682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nSpc>
                <a:spcPct val="80000"/>
              </a:lnSpc>
            </a:pPr>
            <a:r>
              <a:rPr lang="en-US" altLang="en-US" sz="1800" i="1">
                <a:solidFill>
                  <a:srgbClr val="3333FF"/>
                </a:solidFill>
                <a:latin typeface="Times" panose="02020603050405020304" pitchFamily="18" charset="0"/>
              </a:rPr>
              <a:t>Lists </a:t>
            </a:r>
          </a:p>
        </p:txBody>
      </p:sp>
      <p:sp>
        <p:nvSpPr>
          <p:cNvPr id="99339" name="Line 14">
            <a:extLst>
              <a:ext uri="{FF2B5EF4-FFF2-40B4-BE49-F238E27FC236}">
                <a16:creationId xmlns:a16="http://schemas.microsoft.com/office/drawing/2014/main" id="{4906D9A9-389F-41AB-BD8C-84FDF23A8B47}"/>
              </a:ext>
            </a:extLst>
          </p:cNvPr>
          <p:cNvSpPr>
            <a:spLocks noChangeShapeType="1"/>
          </p:cNvSpPr>
          <p:nvPr/>
        </p:nvSpPr>
        <p:spPr bwMode="auto">
          <a:xfrm>
            <a:off x="1323975" y="2935288"/>
            <a:ext cx="172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340" name="Line 15">
            <a:extLst>
              <a:ext uri="{FF2B5EF4-FFF2-40B4-BE49-F238E27FC236}">
                <a16:creationId xmlns:a16="http://schemas.microsoft.com/office/drawing/2014/main" id="{CFB2D84A-EBDC-485F-9CD5-5FFB43E4400B}"/>
              </a:ext>
            </a:extLst>
          </p:cNvPr>
          <p:cNvSpPr>
            <a:spLocks noChangeShapeType="1"/>
          </p:cNvSpPr>
          <p:nvPr/>
        </p:nvSpPr>
        <p:spPr bwMode="auto">
          <a:xfrm>
            <a:off x="1323975" y="3163888"/>
            <a:ext cx="172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341" name="Line 16">
            <a:extLst>
              <a:ext uri="{FF2B5EF4-FFF2-40B4-BE49-F238E27FC236}">
                <a16:creationId xmlns:a16="http://schemas.microsoft.com/office/drawing/2014/main" id="{2F2DB830-CA4C-4117-BB37-53BC6B334B0A}"/>
              </a:ext>
            </a:extLst>
          </p:cNvPr>
          <p:cNvSpPr>
            <a:spLocks noChangeShapeType="1"/>
          </p:cNvSpPr>
          <p:nvPr/>
        </p:nvSpPr>
        <p:spPr bwMode="auto">
          <a:xfrm>
            <a:off x="5229225" y="2992438"/>
            <a:ext cx="1473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342" name="Line 17">
            <a:extLst>
              <a:ext uri="{FF2B5EF4-FFF2-40B4-BE49-F238E27FC236}">
                <a16:creationId xmlns:a16="http://schemas.microsoft.com/office/drawing/2014/main" id="{FA11A434-0CAD-42DA-8A3D-2C0B17ED7478}"/>
              </a:ext>
            </a:extLst>
          </p:cNvPr>
          <p:cNvSpPr>
            <a:spLocks noChangeShapeType="1"/>
          </p:cNvSpPr>
          <p:nvPr/>
        </p:nvSpPr>
        <p:spPr bwMode="auto">
          <a:xfrm>
            <a:off x="5229225" y="3316288"/>
            <a:ext cx="1473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343" name="Line 18">
            <a:extLst>
              <a:ext uri="{FF2B5EF4-FFF2-40B4-BE49-F238E27FC236}">
                <a16:creationId xmlns:a16="http://schemas.microsoft.com/office/drawing/2014/main" id="{8E0D7930-AD33-495F-B64D-788EEEF5FE48}"/>
              </a:ext>
            </a:extLst>
          </p:cNvPr>
          <p:cNvSpPr>
            <a:spLocks noChangeShapeType="1"/>
          </p:cNvSpPr>
          <p:nvPr/>
        </p:nvSpPr>
        <p:spPr bwMode="auto">
          <a:xfrm>
            <a:off x="3057525" y="2840038"/>
            <a:ext cx="21542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344" name="Rectangle 19">
            <a:extLst>
              <a:ext uri="{FF2B5EF4-FFF2-40B4-BE49-F238E27FC236}">
                <a16:creationId xmlns:a16="http://schemas.microsoft.com/office/drawing/2014/main" id="{25C74554-3C0A-42F4-AE39-515D203A1831}"/>
              </a:ext>
            </a:extLst>
          </p:cNvPr>
          <p:cNvSpPr>
            <a:spLocks noChangeArrowheads="1"/>
          </p:cNvSpPr>
          <p:nvPr/>
        </p:nvSpPr>
        <p:spPr bwMode="auto">
          <a:xfrm>
            <a:off x="4868863" y="2547938"/>
            <a:ext cx="30003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nSpc>
                <a:spcPct val="80000"/>
              </a:lnSpc>
            </a:pPr>
            <a:r>
              <a:rPr lang="en-US" altLang="en-US">
                <a:solidFill>
                  <a:schemeClr val="tx1"/>
                </a:solidFill>
              </a:rPr>
              <a:t>*</a:t>
            </a:r>
          </a:p>
        </p:txBody>
      </p:sp>
      <p:sp>
        <p:nvSpPr>
          <p:cNvPr id="99345" name="Rectangle 20">
            <a:extLst>
              <a:ext uri="{FF2B5EF4-FFF2-40B4-BE49-F238E27FC236}">
                <a16:creationId xmlns:a16="http://schemas.microsoft.com/office/drawing/2014/main" id="{7D1638FC-13BA-4C15-85E1-FE803B171C68}"/>
              </a:ext>
            </a:extLst>
          </p:cNvPr>
          <p:cNvSpPr>
            <a:spLocks noChangeArrowheads="1"/>
          </p:cNvSpPr>
          <p:nvPr/>
        </p:nvSpPr>
        <p:spPr bwMode="auto">
          <a:xfrm>
            <a:off x="3073400" y="2546350"/>
            <a:ext cx="3000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nSpc>
                <a:spcPct val="80000"/>
              </a:lnSpc>
            </a:pPr>
            <a:r>
              <a:rPr lang="en-US" altLang="en-US">
                <a:solidFill>
                  <a:schemeClr val="tx1"/>
                </a:solidFill>
              </a:rPr>
              <a:t>*</a:t>
            </a:r>
          </a:p>
        </p:txBody>
      </p:sp>
      <p:grpSp>
        <p:nvGrpSpPr>
          <p:cNvPr id="2" name="Group 23">
            <a:extLst>
              <a:ext uri="{FF2B5EF4-FFF2-40B4-BE49-F238E27FC236}">
                <a16:creationId xmlns:a16="http://schemas.microsoft.com/office/drawing/2014/main" id="{33C62168-C51E-4E72-85EE-CF07A6389AA1}"/>
              </a:ext>
            </a:extLst>
          </p:cNvPr>
          <p:cNvGrpSpPr>
            <a:grpSpLocks/>
          </p:cNvGrpSpPr>
          <p:nvPr/>
        </p:nvGrpSpPr>
        <p:grpSpPr bwMode="auto">
          <a:xfrm>
            <a:off x="450850" y="3524250"/>
            <a:ext cx="7675563" cy="2708275"/>
            <a:chOff x="284" y="2220"/>
            <a:chExt cx="4835" cy="1706"/>
          </a:xfrm>
        </p:grpSpPr>
        <p:sp>
          <p:nvSpPr>
            <p:cNvPr id="99348" name="Rectangle 4">
              <a:extLst>
                <a:ext uri="{FF2B5EF4-FFF2-40B4-BE49-F238E27FC236}">
                  <a16:creationId xmlns:a16="http://schemas.microsoft.com/office/drawing/2014/main" id="{D5BB2551-6D51-469D-9D53-8CF6320347D4}"/>
                </a:ext>
              </a:extLst>
            </p:cNvPr>
            <p:cNvSpPr>
              <a:spLocks noChangeArrowheads="1"/>
            </p:cNvSpPr>
            <p:nvPr/>
          </p:nvSpPr>
          <p:spPr bwMode="auto">
            <a:xfrm>
              <a:off x="284" y="2220"/>
              <a:ext cx="4641"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b="0" i="1">
                  <a:solidFill>
                    <a:srgbClr val="FF3300"/>
                  </a:solidFill>
                  <a:latin typeface="Verdana" panose="020B0604030504040204" pitchFamily="34" charset="0"/>
                </a:rPr>
                <a:t>Implementation </a:t>
              </a:r>
              <a:r>
                <a:rPr lang="en-US" altLang="en-US" sz="2000" b="0">
                  <a:solidFill>
                    <a:schemeClr val="tx1"/>
                  </a:solidFill>
                  <a:latin typeface="Verdana" panose="020B0604030504040204" pitchFamily="34" charset="0"/>
                </a:rPr>
                <a:t>results in source code (Java):</a:t>
              </a:r>
              <a:endParaRPr lang="en-US" altLang="en-US">
                <a:solidFill>
                  <a:srgbClr val="000000"/>
                </a:solidFill>
                <a:latin typeface="Times" panose="02020603050405020304" pitchFamily="18" charset="0"/>
              </a:endParaRPr>
            </a:p>
          </p:txBody>
        </p:sp>
        <p:sp>
          <p:nvSpPr>
            <p:cNvPr id="99349" name="Text Box 21">
              <a:extLst>
                <a:ext uri="{FF2B5EF4-FFF2-40B4-BE49-F238E27FC236}">
                  <a16:creationId xmlns:a16="http://schemas.microsoft.com/office/drawing/2014/main" id="{60692E69-FF22-4C36-918D-6BEA7845FF63}"/>
                </a:ext>
              </a:extLst>
            </p:cNvPr>
            <p:cNvSpPr txBox="1">
              <a:spLocks noChangeArrowheads="1"/>
            </p:cNvSpPr>
            <p:nvPr/>
          </p:nvSpPr>
          <p:spPr bwMode="auto">
            <a:xfrm>
              <a:off x="1584" y="2524"/>
              <a:ext cx="3535" cy="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000000"/>
                  </a:solidFill>
                  <a:latin typeface="Times" panose="02020603050405020304" pitchFamily="18" charset="0"/>
                </a:rPr>
                <a:t>public class StockExchange {</a:t>
              </a:r>
            </a:p>
            <a:p>
              <a:r>
                <a:rPr lang="en-US" altLang="en-US" sz="2000">
                  <a:solidFill>
                    <a:srgbClr val="000000"/>
                  </a:solidFill>
                  <a:latin typeface="Times" panose="02020603050405020304" pitchFamily="18" charset="0"/>
                </a:rPr>
                <a:t>     public </a:t>
              </a:r>
              <a:r>
                <a:rPr lang="en-US" altLang="en-US" sz="2000">
                  <a:solidFill>
                    <a:srgbClr val="C00000"/>
                  </a:solidFill>
                  <a:latin typeface="Times" panose="02020603050405020304" pitchFamily="18" charset="0"/>
                </a:rPr>
                <a:t>m_</a:t>
              </a:r>
              <a:r>
                <a:rPr lang="en-US" altLang="en-US" sz="2000">
                  <a:solidFill>
                    <a:srgbClr val="000000"/>
                  </a:solidFill>
                  <a:latin typeface="Times" panose="02020603050405020304" pitchFamily="18" charset="0"/>
                </a:rPr>
                <a:t>Company = new Vector();</a:t>
              </a:r>
            </a:p>
            <a:p>
              <a:r>
                <a:rPr lang="en-US" altLang="en-US" sz="2000">
                  <a:solidFill>
                    <a:srgbClr val="000000"/>
                  </a:solidFill>
                  <a:latin typeface="Times" panose="02020603050405020304" pitchFamily="18" charset="0"/>
                </a:rPr>
                <a:t>  };</a:t>
              </a:r>
            </a:p>
            <a:p>
              <a:r>
                <a:rPr lang="en-US" altLang="en-US" sz="2000">
                  <a:solidFill>
                    <a:srgbClr val="000000"/>
                  </a:solidFill>
                  <a:latin typeface="Times" panose="02020603050405020304" pitchFamily="18" charset="0"/>
                </a:rPr>
                <a:t>public class Company  {</a:t>
              </a:r>
            </a:p>
            <a:p>
              <a:r>
                <a:rPr lang="en-US" altLang="en-US" sz="2000">
                  <a:solidFill>
                    <a:srgbClr val="000000"/>
                  </a:solidFill>
                  <a:latin typeface="Times" panose="02020603050405020304" pitchFamily="18" charset="0"/>
                </a:rPr>
                <a:t>  public int </a:t>
              </a:r>
              <a:r>
                <a:rPr lang="en-US" altLang="en-US" sz="2000">
                  <a:solidFill>
                    <a:srgbClr val="C00000"/>
                  </a:solidFill>
                  <a:latin typeface="Times" panose="02020603050405020304" pitchFamily="18" charset="0"/>
                </a:rPr>
                <a:t>m_</a:t>
              </a:r>
              <a:r>
                <a:rPr lang="en-US" altLang="en-US" sz="2000">
                  <a:solidFill>
                    <a:srgbClr val="000000"/>
                  </a:solidFill>
                  <a:latin typeface="Times" panose="02020603050405020304" pitchFamily="18" charset="0"/>
                </a:rPr>
                <a:t>tickerSymbol;</a:t>
              </a:r>
            </a:p>
            <a:p>
              <a:r>
                <a:rPr lang="en-US" altLang="en-US" sz="2000">
                  <a:solidFill>
                    <a:srgbClr val="000000"/>
                  </a:solidFill>
                  <a:latin typeface="Times" panose="02020603050405020304" pitchFamily="18" charset="0"/>
                </a:rPr>
                <a:t>  public Vector </a:t>
              </a:r>
              <a:r>
                <a:rPr lang="en-US" altLang="en-US" sz="2000">
                  <a:solidFill>
                    <a:srgbClr val="C00000"/>
                  </a:solidFill>
                  <a:latin typeface="Times" panose="02020603050405020304" pitchFamily="18" charset="0"/>
                </a:rPr>
                <a:t>m_</a:t>
              </a:r>
              <a:r>
                <a:rPr lang="en-US" altLang="en-US" sz="2000">
                  <a:solidFill>
                    <a:srgbClr val="000000"/>
                  </a:solidFill>
                  <a:latin typeface="Times" panose="02020603050405020304" pitchFamily="18" charset="0"/>
                </a:rPr>
                <a:t>StockExchange = new Vector();</a:t>
              </a:r>
            </a:p>
            <a:p>
              <a:r>
                <a:rPr lang="en-US" altLang="en-US" sz="2000">
                  <a:solidFill>
                    <a:srgbClr val="000000"/>
                  </a:solidFill>
                  <a:latin typeface="Times" panose="02020603050405020304" pitchFamily="18" charset="0"/>
                </a:rPr>
                <a:t>};</a:t>
              </a:r>
            </a:p>
          </p:txBody>
        </p:sp>
      </p:grpSp>
      <p:sp>
        <p:nvSpPr>
          <p:cNvPr id="99347" name="Rectangle 22">
            <a:extLst>
              <a:ext uri="{FF2B5EF4-FFF2-40B4-BE49-F238E27FC236}">
                <a16:creationId xmlns:a16="http://schemas.microsoft.com/office/drawing/2014/main" id="{48698778-CA11-4ACE-998F-CDD6FEB396BC}"/>
              </a:ext>
            </a:extLst>
          </p:cNvPr>
          <p:cNvSpPr>
            <a:spLocks noGrp="1" noChangeArrowheads="1"/>
          </p:cNvSpPr>
          <p:nvPr>
            <p:ph type="title"/>
          </p:nvPr>
        </p:nvSpPr>
        <p:spPr/>
        <p:txBody>
          <a:bodyPr/>
          <a:lstStyle/>
          <a:p>
            <a:r>
              <a:rPr lang="en-US" altLang="en-US"/>
              <a:t>Model-driven Software Development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99554B2F-DD82-4FE3-B035-523310190E46}"/>
              </a:ext>
            </a:extLst>
          </p:cNvPr>
          <p:cNvSpPr>
            <a:spLocks noGrp="1" noChangeArrowheads="1"/>
          </p:cNvSpPr>
          <p:nvPr>
            <p:ph type="title"/>
          </p:nvPr>
        </p:nvSpPr>
        <p:spPr>
          <a:xfrm>
            <a:off x="133350" y="222250"/>
            <a:ext cx="8772525" cy="863600"/>
          </a:xfrm>
        </p:spPr>
        <p:txBody>
          <a:bodyPr/>
          <a:lstStyle/>
          <a:p>
            <a:r>
              <a:rPr lang="en-US" altLang="en-US"/>
              <a:t>OCLE Code Sample for StockExchange model</a:t>
            </a:r>
          </a:p>
        </p:txBody>
      </p:sp>
      <p:pic>
        <p:nvPicPr>
          <p:cNvPr id="101379" name="Picture 2" descr="Graphical user interface, text, application&#10;&#10;Description automatically generated">
            <a:extLst>
              <a:ext uri="{FF2B5EF4-FFF2-40B4-BE49-F238E27FC236}">
                <a16:creationId xmlns:a16="http://schemas.microsoft.com/office/drawing/2014/main" id="{D43341DE-8823-4F4D-BE97-4A28314AE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847725"/>
            <a:ext cx="6419850" cy="561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99516-A53A-4033-9C75-41E55AF46ACC}"/>
              </a:ext>
            </a:extLst>
          </p:cNvPr>
          <p:cNvSpPr>
            <a:spLocks noGrp="1" noChangeArrowheads="1"/>
          </p:cNvSpPr>
          <p:nvPr>
            <p:ph type="title"/>
          </p:nvPr>
        </p:nvSpPr>
        <p:spPr>
          <a:xfrm>
            <a:off x="133350" y="222250"/>
            <a:ext cx="8772525" cy="863600"/>
          </a:xfrm>
        </p:spPr>
        <p:txBody>
          <a:bodyPr/>
          <a:lstStyle/>
          <a:p>
            <a:r>
              <a:rPr lang="en-US" altLang="en-US"/>
              <a:t>OCLE Code Sample for StockExchange model</a:t>
            </a:r>
          </a:p>
        </p:txBody>
      </p:sp>
      <p:pic>
        <p:nvPicPr>
          <p:cNvPr id="103427" name="Picture 3" descr="Graphical user interface, text, application, email&#10;&#10;Description automatically generated">
            <a:extLst>
              <a:ext uri="{FF2B5EF4-FFF2-40B4-BE49-F238E27FC236}">
                <a16:creationId xmlns:a16="http://schemas.microsoft.com/office/drawing/2014/main" id="{897E426D-E2BF-4B6C-9F35-02176D9A2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88" y="1085850"/>
            <a:ext cx="7631112"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D129F0BE-067C-4918-8614-6EA53EF57533}"/>
              </a:ext>
            </a:extLst>
          </p:cNvPr>
          <p:cNvSpPr>
            <a:spLocks noGrp="1" noChangeArrowheads="1"/>
          </p:cNvSpPr>
          <p:nvPr>
            <p:ph type="title"/>
          </p:nvPr>
        </p:nvSpPr>
        <p:spPr/>
        <p:txBody>
          <a:bodyPr/>
          <a:lstStyle/>
          <a:p>
            <a:r>
              <a:rPr lang="en-US" altLang="en-US"/>
              <a:t>Application vs Solution Domain</a:t>
            </a:r>
          </a:p>
        </p:txBody>
      </p:sp>
      <p:sp>
        <p:nvSpPr>
          <p:cNvPr id="105475" name="Rectangle 3">
            <a:extLst>
              <a:ext uri="{FF2B5EF4-FFF2-40B4-BE49-F238E27FC236}">
                <a16:creationId xmlns:a16="http://schemas.microsoft.com/office/drawing/2014/main" id="{752626A5-40AC-41B8-8405-991D2E3A265F}"/>
              </a:ext>
            </a:extLst>
          </p:cNvPr>
          <p:cNvSpPr>
            <a:spLocks noGrp="1" noChangeArrowheads="1"/>
          </p:cNvSpPr>
          <p:nvPr>
            <p:ph type="body" idx="1"/>
          </p:nvPr>
        </p:nvSpPr>
        <p:spPr/>
        <p:txBody>
          <a:bodyPr/>
          <a:lstStyle/>
          <a:p>
            <a:r>
              <a:rPr lang="en-US" altLang="en-US">
                <a:solidFill>
                  <a:srgbClr val="FF3300"/>
                </a:solidFill>
              </a:rPr>
              <a:t>Application Domain</a:t>
            </a:r>
            <a:r>
              <a:rPr lang="en-US" altLang="en-US"/>
              <a:t> (Analysis):</a:t>
            </a:r>
          </a:p>
          <a:p>
            <a:pPr lvl="1"/>
            <a:r>
              <a:rPr lang="en-US" altLang="en-US"/>
              <a:t>The environment in which the system is operating</a:t>
            </a:r>
          </a:p>
          <a:p>
            <a:pPr lvl="1"/>
            <a:endParaRPr lang="en-US" altLang="en-US"/>
          </a:p>
          <a:p>
            <a:r>
              <a:rPr lang="en-US" altLang="en-US">
                <a:solidFill>
                  <a:srgbClr val="FF3300"/>
                </a:solidFill>
              </a:rPr>
              <a:t>Solution Domain</a:t>
            </a:r>
            <a:r>
              <a:rPr lang="en-US" altLang="en-US"/>
              <a:t> (Design, Implementation):</a:t>
            </a:r>
          </a:p>
          <a:p>
            <a:pPr lvl="1"/>
            <a:r>
              <a:rPr lang="en-US" altLang="en-US"/>
              <a:t>The technologies used to build the system</a:t>
            </a:r>
          </a:p>
          <a:p>
            <a:pPr lvl="1"/>
            <a:endParaRPr lang="en-US" altLang="en-US"/>
          </a:p>
          <a:p>
            <a:r>
              <a:rPr lang="en-US" altLang="en-US"/>
              <a:t>Both domains contain abstractions that we can use for the construction of the system model.</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CA0FA5AB-9F5E-46E1-8CE3-A66ECB966589}"/>
              </a:ext>
            </a:extLst>
          </p:cNvPr>
          <p:cNvSpPr>
            <a:spLocks noGrp="1" noChangeArrowheads="1"/>
          </p:cNvSpPr>
          <p:nvPr>
            <p:ph type="title"/>
          </p:nvPr>
        </p:nvSpPr>
        <p:spPr/>
        <p:txBody>
          <a:bodyPr/>
          <a:lstStyle/>
          <a:p>
            <a:r>
              <a:rPr lang="en-US" altLang="en-US"/>
              <a:t>Object-oriented Modeling</a:t>
            </a:r>
          </a:p>
        </p:txBody>
      </p:sp>
      <p:sp>
        <p:nvSpPr>
          <p:cNvPr id="92328" name="Rectangle 168">
            <a:extLst>
              <a:ext uri="{FF2B5EF4-FFF2-40B4-BE49-F238E27FC236}">
                <a16:creationId xmlns:a16="http://schemas.microsoft.com/office/drawing/2014/main" id="{F7F7C655-7137-441B-AEAE-4827575059CC}"/>
              </a:ext>
            </a:extLst>
          </p:cNvPr>
          <p:cNvSpPr>
            <a:spLocks noChangeArrowheads="1"/>
          </p:cNvSpPr>
          <p:nvPr/>
        </p:nvSpPr>
        <p:spPr bwMode="auto">
          <a:xfrm>
            <a:off x="333375" y="3028950"/>
            <a:ext cx="24542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a:solidFill>
                  <a:srgbClr val="000000"/>
                </a:solidFill>
                <a:latin typeface="Palatino"/>
              </a:rPr>
              <a:t>Application Domain </a:t>
            </a:r>
            <a:br>
              <a:rPr lang="en-US" altLang="en-US" sz="2000">
                <a:solidFill>
                  <a:srgbClr val="000000"/>
                </a:solidFill>
                <a:latin typeface="Palatino"/>
              </a:rPr>
            </a:br>
            <a:r>
              <a:rPr lang="en-US" altLang="en-US" sz="2000">
                <a:solidFill>
                  <a:srgbClr val="000000"/>
                </a:solidFill>
                <a:latin typeface="Palatino"/>
              </a:rPr>
              <a:t>(Phenomena)</a:t>
            </a:r>
            <a:endParaRPr lang="en-US" altLang="en-US" sz="2000" b="0">
              <a:latin typeface="Palatino"/>
            </a:endParaRPr>
          </a:p>
        </p:txBody>
      </p:sp>
      <p:sp>
        <p:nvSpPr>
          <p:cNvPr id="92329" name="Rectangle 169">
            <a:extLst>
              <a:ext uri="{FF2B5EF4-FFF2-40B4-BE49-F238E27FC236}">
                <a16:creationId xmlns:a16="http://schemas.microsoft.com/office/drawing/2014/main" id="{F76227F8-8052-448A-9AEA-BBE368BE680B}"/>
              </a:ext>
            </a:extLst>
          </p:cNvPr>
          <p:cNvSpPr>
            <a:spLocks noChangeArrowheads="1"/>
          </p:cNvSpPr>
          <p:nvPr/>
        </p:nvSpPr>
        <p:spPr bwMode="auto">
          <a:xfrm>
            <a:off x="5135563" y="2957513"/>
            <a:ext cx="207486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a:solidFill>
                  <a:srgbClr val="000000"/>
                </a:solidFill>
                <a:latin typeface="Palatino"/>
              </a:rPr>
              <a:t>Solution Domain </a:t>
            </a:r>
            <a:br>
              <a:rPr lang="en-US" altLang="en-US" sz="2000">
                <a:solidFill>
                  <a:srgbClr val="000000"/>
                </a:solidFill>
                <a:latin typeface="Palatino"/>
              </a:rPr>
            </a:br>
            <a:r>
              <a:rPr lang="en-US" altLang="en-US" sz="2000">
                <a:solidFill>
                  <a:srgbClr val="000000"/>
                </a:solidFill>
                <a:latin typeface="Palatino"/>
              </a:rPr>
              <a:t>(Phenomena)</a:t>
            </a:r>
            <a:endParaRPr lang="en-US" altLang="en-US" sz="2000" b="0"/>
          </a:p>
        </p:txBody>
      </p:sp>
      <p:sp>
        <p:nvSpPr>
          <p:cNvPr id="92330" name="Rectangle 170">
            <a:extLst>
              <a:ext uri="{FF2B5EF4-FFF2-40B4-BE49-F238E27FC236}">
                <a16:creationId xmlns:a16="http://schemas.microsoft.com/office/drawing/2014/main" id="{D52733FE-ED18-4F9D-B35E-3C8E434C545C}"/>
              </a:ext>
            </a:extLst>
          </p:cNvPr>
          <p:cNvSpPr>
            <a:spLocks noChangeArrowheads="1"/>
          </p:cNvSpPr>
          <p:nvPr/>
        </p:nvSpPr>
        <p:spPr bwMode="auto">
          <a:xfrm>
            <a:off x="296863" y="3783013"/>
            <a:ext cx="3040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a:solidFill>
                  <a:srgbClr val="000000"/>
                </a:solidFill>
                <a:latin typeface="Palatino"/>
              </a:rPr>
              <a:t>System  Model (Concepts)</a:t>
            </a:r>
            <a:endParaRPr lang="en-US" altLang="en-US" sz="2000" b="0">
              <a:latin typeface="Palatino"/>
            </a:endParaRPr>
          </a:p>
        </p:txBody>
      </p:sp>
      <p:sp>
        <p:nvSpPr>
          <p:cNvPr id="92331" name="Rectangle 171">
            <a:extLst>
              <a:ext uri="{FF2B5EF4-FFF2-40B4-BE49-F238E27FC236}">
                <a16:creationId xmlns:a16="http://schemas.microsoft.com/office/drawing/2014/main" id="{A6CFD84A-EE3E-48F7-A8CD-DF1FFF1A5246}"/>
              </a:ext>
            </a:extLst>
          </p:cNvPr>
          <p:cNvSpPr>
            <a:spLocks noChangeArrowheads="1"/>
          </p:cNvSpPr>
          <p:nvPr/>
        </p:nvSpPr>
        <p:spPr bwMode="auto">
          <a:xfrm>
            <a:off x="5124450" y="3783013"/>
            <a:ext cx="2976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a:solidFill>
                  <a:srgbClr val="000000"/>
                </a:solidFill>
                <a:latin typeface="Palatino"/>
              </a:rPr>
              <a:t>System Model (Concepts)</a:t>
            </a:r>
            <a:endParaRPr lang="en-US" altLang="en-US" sz="2000" b="0"/>
          </a:p>
        </p:txBody>
      </p:sp>
      <p:grpSp>
        <p:nvGrpSpPr>
          <p:cNvPr id="2" name="Group 227">
            <a:extLst>
              <a:ext uri="{FF2B5EF4-FFF2-40B4-BE49-F238E27FC236}">
                <a16:creationId xmlns:a16="http://schemas.microsoft.com/office/drawing/2014/main" id="{45F254CE-BA18-4A02-BEDB-E52666378205}"/>
              </a:ext>
            </a:extLst>
          </p:cNvPr>
          <p:cNvGrpSpPr>
            <a:grpSpLocks/>
          </p:cNvGrpSpPr>
          <p:nvPr/>
        </p:nvGrpSpPr>
        <p:grpSpPr bwMode="auto">
          <a:xfrm>
            <a:off x="414338" y="5238750"/>
            <a:ext cx="1328737" cy="393700"/>
            <a:chOff x="205" y="3174"/>
            <a:chExt cx="837" cy="248"/>
          </a:xfrm>
        </p:grpSpPr>
        <p:sp>
          <p:nvSpPr>
            <p:cNvPr id="107580" name="Rectangle 172">
              <a:extLst>
                <a:ext uri="{FF2B5EF4-FFF2-40B4-BE49-F238E27FC236}">
                  <a16:creationId xmlns:a16="http://schemas.microsoft.com/office/drawing/2014/main" id="{D16AEE00-DD9C-4658-A8EC-036429C2D011}"/>
                </a:ext>
              </a:extLst>
            </p:cNvPr>
            <p:cNvSpPr>
              <a:spLocks noChangeArrowheads="1"/>
            </p:cNvSpPr>
            <p:nvPr/>
          </p:nvSpPr>
          <p:spPr bwMode="auto">
            <a:xfrm>
              <a:off x="259" y="3219"/>
              <a:ext cx="7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a:solidFill>
                    <a:srgbClr val="000000"/>
                  </a:solidFill>
                  <a:latin typeface="Courier" charset="0"/>
                </a:rPr>
                <a:t>Aircraft</a:t>
              </a:r>
              <a:endParaRPr lang="en-US" altLang="en-US" sz="2000" b="0"/>
            </a:p>
          </p:txBody>
        </p:sp>
        <p:sp>
          <p:nvSpPr>
            <p:cNvPr id="107581" name="Rectangle 173">
              <a:extLst>
                <a:ext uri="{FF2B5EF4-FFF2-40B4-BE49-F238E27FC236}">
                  <a16:creationId xmlns:a16="http://schemas.microsoft.com/office/drawing/2014/main" id="{0D4BD1E6-7F63-40C0-BD24-98CE81D66F56}"/>
                </a:ext>
              </a:extLst>
            </p:cNvPr>
            <p:cNvSpPr>
              <a:spLocks noChangeArrowheads="1"/>
            </p:cNvSpPr>
            <p:nvPr/>
          </p:nvSpPr>
          <p:spPr bwMode="auto">
            <a:xfrm>
              <a:off x="205" y="3174"/>
              <a:ext cx="837" cy="24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grpSp>
        <p:nvGrpSpPr>
          <p:cNvPr id="3" name="Group 228">
            <a:extLst>
              <a:ext uri="{FF2B5EF4-FFF2-40B4-BE49-F238E27FC236}">
                <a16:creationId xmlns:a16="http://schemas.microsoft.com/office/drawing/2014/main" id="{2223D79F-A7B1-4190-BE89-70CA6DF43D1B}"/>
              </a:ext>
            </a:extLst>
          </p:cNvPr>
          <p:cNvGrpSpPr>
            <a:grpSpLocks/>
          </p:cNvGrpSpPr>
          <p:nvPr/>
        </p:nvGrpSpPr>
        <p:grpSpPr bwMode="auto">
          <a:xfrm>
            <a:off x="1831975" y="5148263"/>
            <a:ext cx="2732088" cy="534987"/>
            <a:chOff x="1098" y="3117"/>
            <a:chExt cx="1721" cy="337"/>
          </a:xfrm>
        </p:grpSpPr>
        <p:sp>
          <p:nvSpPr>
            <p:cNvPr id="107578" name="Rectangle 174">
              <a:extLst>
                <a:ext uri="{FF2B5EF4-FFF2-40B4-BE49-F238E27FC236}">
                  <a16:creationId xmlns:a16="http://schemas.microsoft.com/office/drawing/2014/main" id="{BEFBF95B-5C38-4A51-92E4-AF84E96B95A8}"/>
                </a:ext>
              </a:extLst>
            </p:cNvPr>
            <p:cNvSpPr>
              <a:spLocks noChangeArrowheads="1"/>
            </p:cNvSpPr>
            <p:nvPr/>
          </p:nvSpPr>
          <p:spPr bwMode="auto">
            <a:xfrm>
              <a:off x="1149" y="3189"/>
              <a:ext cx="16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a:solidFill>
                    <a:srgbClr val="000000"/>
                  </a:solidFill>
                  <a:latin typeface="Courier" charset="0"/>
                </a:rPr>
                <a:t>TrafficController</a:t>
              </a:r>
              <a:endParaRPr lang="en-US" altLang="en-US" sz="2000" b="0"/>
            </a:p>
          </p:txBody>
        </p:sp>
        <p:sp>
          <p:nvSpPr>
            <p:cNvPr id="107579" name="Rectangle 175">
              <a:extLst>
                <a:ext uri="{FF2B5EF4-FFF2-40B4-BE49-F238E27FC236}">
                  <a16:creationId xmlns:a16="http://schemas.microsoft.com/office/drawing/2014/main" id="{8E24D25B-34F2-4F38-B308-C3244940002B}"/>
                </a:ext>
              </a:extLst>
            </p:cNvPr>
            <p:cNvSpPr>
              <a:spLocks noChangeArrowheads="1"/>
            </p:cNvSpPr>
            <p:nvPr/>
          </p:nvSpPr>
          <p:spPr bwMode="auto">
            <a:xfrm>
              <a:off x="1098" y="3117"/>
              <a:ext cx="1721" cy="33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grpSp>
        <p:nvGrpSpPr>
          <p:cNvPr id="4" name="Group 210">
            <a:extLst>
              <a:ext uri="{FF2B5EF4-FFF2-40B4-BE49-F238E27FC236}">
                <a16:creationId xmlns:a16="http://schemas.microsoft.com/office/drawing/2014/main" id="{9E690DFD-AF95-476E-BA83-FAA99C425929}"/>
              </a:ext>
            </a:extLst>
          </p:cNvPr>
          <p:cNvGrpSpPr>
            <a:grpSpLocks/>
          </p:cNvGrpSpPr>
          <p:nvPr/>
        </p:nvGrpSpPr>
        <p:grpSpPr bwMode="auto">
          <a:xfrm>
            <a:off x="2711450" y="5791200"/>
            <a:ext cx="1755775" cy="534988"/>
            <a:chOff x="881" y="3410"/>
            <a:chExt cx="802" cy="224"/>
          </a:xfrm>
        </p:grpSpPr>
        <p:sp>
          <p:nvSpPr>
            <p:cNvPr id="107576" name="Rectangle 176">
              <a:extLst>
                <a:ext uri="{FF2B5EF4-FFF2-40B4-BE49-F238E27FC236}">
                  <a16:creationId xmlns:a16="http://schemas.microsoft.com/office/drawing/2014/main" id="{87A91E89-1A5D-4A25-8D59-07DDD9CAD17D}"/>
                </a:ext>
              </a:extLst>
            </p:cNvPr>
            <p:cNvSpPr>
              <a:spLocks noChangeArrowheads="1"/>
            </p:cNvSpPr>
            <p:nvPr/>
          </p:nvSpPr>
          <p:spPr bwMode="auto">
            <a:xfrm>
              <a:off x="964" y="3476"/>
              <a:ext cx="697"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a:solidFill>
                    <a:srgbClr val="000000"/>
                  </a:solidFill>
                  <a:latin typeface="Courier" charset="0"/>
                </a:rPr>
                <a:t>FlightPlan</a:t>
              </a:r>
              <a:endParaRPr lang="en-US" altLang="en-US" sz="2000" b="0"/>
            </a:p>
          </p:txBody>
        </p:sp>
        <p:sp>
          <p:nvSpPr>
            <p:cNvPr id="107577" name="Rectangle 177">
              <a:extLst>
                <a:ext uri="{FF2B5EF4-FFF2-40B4-BE49-F238E27FC236}">
                  <a16:creationId xmlns:a16="http://schemas.microsoft.com/office/drawing/2014/main" id="{DC28C97A-78B4-4FC7-9D65-09039C5423A2}"/>
                </a:ext>
              </a:extLst>
            </p:cNvPr>
            <p:cNvSpPr>
              <a:spLocks noChangeArrowheads="1"/>
            </p:cNvSpPr>
            <p:nvPr/>
          </p:nvSpPr>
          <p:spPr bwMode="auto">
            <a:xfrm>
              <a:off x="881" y="3410"/>
              <a:ext cx="802" cy="224"/>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grpSp>
        <p:nvGrpSpPr>
          <p:cNvPr id="5" name="Group 211">
            <a:extLst>
              <a:ext uri="{FF2B5EF4-FFF2-40B4-BE49-F238E27FC236}">
                <a16:creationId xmlns:a16="http://schemas.microsoft.com/office/drawing/2014/main" id="{A85D07D0-41BD-466B-A3EC-94A2D722F6C3}"/>
              </a:ext>
            </a:extLst>
          </p:cNvPr>
          <p:cNvGrpSpPr>
            <a:grpSpLocks/>
          </p:cNvGrpSpPr>
          <p:nvPr/>
        </p:nvGrpSpPr>
        <p:grpSpPr bwMode="auto">
          <a:xfrm>
            <a:off x="752475" y="5803900"/>
            <a:ext cx="1487488" cy="530225"/>
            <a:chOff x="1861" y="3369"/>
            <a:chExt cx="802" cy="224"/>
          </a:xfrm>
        </p:grpSpPr>
        <p:sp>
          <p:nvSpPr>
            <p:cNvPr id="107574" name="Rectangle 178">
              <a:extLst>
                <a:ext uri="{FF2B5EF4-FFF2-40B4-BE49-F238E27FC236}">
                  <a16:creationId xmlns:a16="http://schemas.microsoft.com/office/drawing/2014/main" id="{9197E34B-E6DF-4BCE-AA75-7C25657A2670}"/>
                </a:ext>
              </a:extLst>
            </p:cNvPr>
            <p:cNvSpPr>
              <a:spLocks noChangeArrowheads="1"/>
            </p:cNvSpPr>
            <p:nvPr/>
          </p:nvSpPr>
          <p:spPr bwMode="auto">
            <a:xfrm>
              <a:off x="2002" y="3425"/>
              <a:ext cx="57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a:solidFill>
                    <a:srgbClr val="000000"/>
                  </a:solidFill>
                  <a:latin typeface="Courier" charset="0"/>
                </a:rPr>
                <a:t>Airport</a:t>
              </a:r>
              <a:endParaRPr lang="en-US" altLang="en-US" sz="2000" b="0"/>
            </a:p>
          </p:txBody>
        </p:sp>
        <p:sp>
          <p:nvSpPr>
            <p:cNvPr id="107575" name="Rectangle 179">
              <a:extLst>
                <a:ext uri="{FF2B5EF4-FFF2-40B4-BE49-F238E27FC236}">
                  <a16:creationId xmlns:a16="http://schemas.microsoft.com/office/drawing/2014/main" id="{95650C4F-F67B-4BE2-A943-76F334366DE3}"/>
                </a:ext>
              </a:extLst>
            </p:cNvPr>
            <p:cNvSpPr>
              <a:spLocks noChangeArrowheads="1"/>
            </p:cNvSpPr>
            <p:nvPr/>
          </p:nvSpPr>
          <p:spPr bwMode="auto">
            <a:xfrm>
              <a:off x="1861" y="3369"/>
              <a:ext cx="802" cy="224"/>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grpSp>
        <p:nvGrpSpPr>
          <p:cNvPr id="6" name="Group 220">
            <a:extLst>
              <a:ext uri="{FF2B5EF4-FFF2-40B4-BE49-F238E27FC236}">
                <a16:creationId xmlns:a16="http://schemas.microsoft.com/office/drawing/2014/main" id="{54733B69-71AE-4B0D-B0FA-0C4EDA642053}"/>
              </a:ext>
            </a:extLst>
          </p:cNvPr>
          <p:cNvGrpSpPr>
            <a:grpSpLocks/>
          </p:cNvGrpSpPr>
          <p:nvPr/>
        </p:nvGrpSpPr>
        <p:grpSpPr bwMode="auto">
          <a:xfrm>
            <a:off x="5140325" y="4289425"/>
            <a:ext cx="1738313" cy="519113"/>
            <a:chOff x="4555" y="2739"/>
            <a:chExt cx="802" cy="224"/>
          </a:xfrm>
        </p:grpSpPr>
        <p:sp>
          <p:nvSpPr>
            <p:cNvPr id="107572" name="Rectangle 180">
              <a:extLst>
                <a:ext uri="{FF2B5EF4-FFF2-40B4-BE49-F238E27FC236}">
                  <a16:creationId xmlns:a16="http://schemas.microsoft.com/office/drawing/2014/main" id="{AA0423F9-4DA4-4FA1-BEEE-2B5F84E2E472}"/>
                </a:ext>
              </a:extLst>
            </p:cNvPr>
            <p:cNvSpPr>
              <a:spLocks noChangeArrowheads="1"/>
            </p:cNvSpPr>
            <p:nvPr/>
          </p:nvSpPr>
          <p:spPr bwMode="auto">
            <a:xfrm>
              <a:off x="4637" y="2805"/>
              <a:ext cx="703"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a:solidFill>
                    <a:srgbClr val="000000"/>
                  </a:solidFill>
                  <a:latin typeface="Courier" charset="0"/>
                </a:rPr>
                <a:t>MapDisplay</a:t>
              </a:r>
              <a:endParaRPr lang="en-US" altLang="en-US" sz="2000" b="0"/>
            </a:p>
          </p:txBody>
        </p:sp>
        <p:sp>
          <p:nvSpPr>
            <p:cNvPr id="107573" name="Rectangle 181">
              <a:extLst>
                <a:ext uri="{FF2B5EF4-FFF2-40B4-BE49-F238E27FC236}">
                  <a16:creationId xmlns:a16="http://schemas.microsoft.com/office/drawing/2014/main" id="{A2F1D006-AD51-4D9B-BA10-A786F0DF67B1}"/>
                </a:ext>
              </a:extLst>
            </p:cNvPr>
            <p:cNvSpPr>
              <a:spLocks noChangeArrowheads="1"/>
            </p:cNvSpPr>
            <p:nvPr/>
          </p:nvSpPr>
          <p:spPr bwMode="auto">
            <a:xfrm>
              <a:off x="4555" y="2739"/>
              <a:ext cx="802" cy="224"/>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sp>
        <p:nvSpPr>
          <p:cNvPr id="107532" name="Line 166">
            <a:extLst>
              <a:ext uri="{FF2B5EF4-FFF2-40B4-BE49-F238E27FC236}">
                <a16:creationId xmlns:a16="http://schemas.microsoft.com/office/drawing/2014/main" id="{0B968FF1-FC46-4ED4-85E3-439A05AE8312}"/>
              </a:ext>
            </a:extLst>
          </p:cNvPr>
          <p:cNvSpPr>
            <a:spLocks noChangeShapeType="1"/>
          </p:cNvSpPr>
          <p:nvPr/>
        </p:nvSpPr>
        <p:spPr bwMode="auto">
          <a:xfrm>
            <a:off x="288925" y="3657600"/>
            <a:ext cx="8220075"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33" name="Line 167">
            <a:extLst>
              <a:ext uri="{FF2B5EF4-FFF2-40B4-BE49-F238E27FC236}">
                <a16:creationId xmlns:a16="http://schemas.microsoft.com/office/drawing/2014/main" id="{14D1D39D-B286-4668-A5F5-AEDAB44C636A}"/>
              </a:ext>
            </a:extLst>
          </p:cNvPr>
          <p:cNvSpPr>
            <a:spLocks noChangeShapeType="1"/>
          </p:cNvSpPr>
          <p:nvPr/>
        </p:nvSpPr>
        <p:spPr bwMode="auto">
          <a:xfrm flipH="1">
            <a:off x="5027613" y="1304925"/>
            <a:ext cx="9525" cy="50831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 name="Group 222">
            <a:extLst>
              <a:ext uri="{FF2B5EF4-FFF2-40B4-BE49-F238E27FC236}">
                <a16:creationId xmlns:a16="http://schemas.microsoft.com/office/drawing/2014/main" id="{79878A1E-5B90-440B-B7BE-9D8ED8C618C8}"/>
              </a:ext>
            </a:extLst>
          </p:cNvPr>
          <p:cNvGrpSpPr>
            <a:grpSpLocks/>
          </p:cNvGrpSpPr>
          <p:nvPr/>
        </p:nvGrpSpPr>
        <p:grpSpPr bwMode="auto">
          <a:xfrm>
            <a:off x="6007100" y="4992688"/>
            <a:ext cx="2909888" cy="588962"/>
            <a:chOff x="3598" y="3065"/>
            <a:chExt cx="1425" cy="223"/>
          </a:xfrm>
        </p:grpSpPr>
        <p:sp>
          <p:nvSpPr>
            <p:cNvPr id="107570" name="Rectangle 182">
              <a:extLst>
                <a:ext uri="{FF2B5EF4-FFF2-40B4-BE49-F238E27FC236}">
                  <a16:creationId xmlns:a16="http://schemas.microsoft.com/office/drawing/2014/main" id="{F743C10F-0979-4DCB-9B85-31B9B30395E5}"/>
                </a:ext>
              </a:extLst>
            </p:cNvPr>
            <p:cNvSpPr>
              <a:spLocks noChangeArrowheads="1"/>
            </p:cNvSpPr>
            <p:nvPr/>
          </p:nvSpPr>
          <p:spPr bwMode="auto">
            <a:xfrm>
              <a:off x="3666" y="3120"/>
              <a:ext cx="134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a:solidFill>
                    <a:srgbClr val="000000"/>
                  </a:solidFill>
                  <a:latin typeface="Courier" charset="0"/>
                </a:rPr>
                <a:t>FlightPlanDatabase</a:t>
              </a:r>
              <a:endParaRPr lang="en-US" altLang="en-US" sz="2000" b="0"/>
            </a:p>
          </p:txBody>
        </p:sp>
        <p:sp>
          <p:nvSpPr>
            <p:cNvPr id="107571" name="Rectangle 183">
              <a:extLst>
                <a:ext uri="{FF2B5EF4-FFF2-40B4-BE49-F238E27FC236}">
                  <a16:creationId xmlns:a16="http://schemas.microsoft.com/office/drawing/2014/main" id="{03451C12-277F-40DD-B747-C49AF235503C}"/>
                </a:ext>
              </a:extLst>
            </p:cNvPr>
            <p:cNvSpPr>
              <a:spLocks noChangeArrowheads="1"/>
            </p:cNvSpPr>
            <p:nvPr/>
          </p:nvSpPr>
          <p:spPr bwMode="auto">
            <a:xfrm>
              <a:off x="3598" y="3065"/>
              <a:ext cx="1425" cy="223"/>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sp>
        <p:nvSpPr>
          <p:cNvPr id="92345" name="Rectangle 185">
            <a:extLst>
              <a:ext uri="{FF2B5EF4-FFF2-40B4-BE49-F238E27FC236}">
                <a16:creationId xmlns:a16="http://schemas.microsoft.com/office/drawing/2014/main" id="{A1A89195-2180-48DC-80B3-F0CA0D39D5C0}"/>
              </a:ext>
            </a:extLst>
          </p:cNvPr>
          <p:cNvSpPr>
            <a:spLocks noChangeArrowheads="1"/>
          </p:cNvSpPr>
          <p:nvPr/>
        </p:nvSpPr>
        <p:spPr bwMode="auto">
          <a:xfrm>
            <a:off x="6965950" y="4205288"/>
            <a:ext cx="1744663" cy="671512"/>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a:solidFill>
                  <a:srgbClr val="000000"/>
                </a:solidFill>
                <a:latin typeface="Courier" charset="0"/>
              </a:rPr>
              <a:t>Summary</a:t>
            </a:r>
          </a:p>
          <a:p>
            <a:pPr algn="ctr"/>
            <a:r>
              <a:rPr lang="en-US" altLang="en-US" sz="2000">
                <a:solidFill>
                  <a:srgbClr val="000000"/>
                </a:solidFill>
                <a:latin typeface="Courier" charset="0"/>
              </a:rPr>
              <a:t>Display</a:t>
            </a:r>
            <a:endParaRPr lang="en-US" altLang="en-US" sz="2000" b="0"/>
          </a:p>
          <a:p>
            <a:pPr algn="ctr"/>
            <a:endParaRPr lang="en-US" altLang="en-US"/>
          </a:p>
        </p:txBody>
      </p:sp>
      <p:grpSp>
        <p:nvGrpSpPr>
          <p:cNvPr id="8" name="Group 219">
            <a:extLst>
              <a:ext uri="{FF2B5EF4-FFF2-40B4-BE49-F238E27FC236}">
                <a16:creationId xmlns:a16="http://schemas.microsoft.com/office/drawing/2014/main" id="{7A5DA2F8-D522-41B5-94EE-1782D484B8E0}"/>
              </a:ext>
            </a:extLst>
          </p:cNvPr>
          <p:cNvGrpSpPr>
            <a:grpSpLocks/>
          </p:cNvGrpSpPr>
          <p:nvPr/>
        </p:nvGrpSpPr>
        <p:grpSpPr bwMode="auto">
          <a:xfrm>
            <a:off x="4594225" y="5106988"/>
            <a:ext cx="3713163" cy="1243012"/>
            <a:chOff x="2740" y="2993"/>
            <a:chExt cx="2339" cy="783"/>
          </a:xfrm>
        </p:grpSpPr>
        <p:sp>
          <p:nvSpPr>
            <p:cNvPr id="107553" name="Rectangle 186">
              <a:extLst>
                <a:ext uri="{FF2B5EF4-FFF2-40B4-BE49-F238E27FC236}">
                  <a16:creationId xmlns:a16="http://schemas.microsoft.com/office/drawing/2014/main" id="{F28A2999-28FF-4BCC-865C-5CE0CF5C492E}"/>
                </a:ext>
              </a:extLst>
            </p:cNvPr>
            <p:cNvSpPr>
              <a:spLocks noChangeArrowheads="1"/>
            </p:cNvSpPr>
            <p:nvPr/>
          </p:nvSpPr>
          <p:spPr bwMode="auto">
            <a:xfrm>
              <a:off x="3705" y="3425"/>
              <a:ext cx="13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a:solidFill>
                    <a:srgbClr val="000000"/>
                  </a:solidFill>
                  <a:latin typeface="Courier" charset="0"/>
                </a:rPr>
                <a:t>TrafficControl</a:t>
              </a:r>
              <a:endParaRPr lang="en-US" altLang="en-US" sz="2000" b="0"/>
            </a:p>
          </p:txBody>
        </p:sp>
        <p:grpSp>
          <p:nvGrpSpPr>
            <p:cNvPr id="107554" name="Group 215">
              <a:extLst>
                <a:ext uri="{FF2B5EF4-FFF2-40B4-BE49-F238E27FC236}">
                  <a16:creationId xmlns:a16="http://schemas.microsoft.com/office/drawing/2014/main" id="{8A73F369-08CB-4D9D-951A-54A649146285}"/>
                </a:ext>
              </a:extLst>
            </p:cNvPr>
            <p:cNvGrpSpPr>
              <a:grpSpLocks/>
            </p:cNvGrpSpPr>
            <p:nvPr/>
          </p:nvGrpSpPr>
          <p:grpSpPr bwMode="auto">
            <a:xfrm>
              <a:off x="2740" y="2993"/>
              <a:ext cx="2339" cy="783"/>
              <a:chOff x="2740" y="2993"/>
              <a:chExt cx="2339" cy="783"/>
            </a:xfrm>
          </p:grpSpPr>
          <p:sp>
            <p:nvSpPr>
              <p:cNvPr id="107555" name="Rectangle 187">
                <a:extLst>
                  <a:ext uri="{FF2B5EF4-FFF2-40B4-BE49-F238E27FC236}">
                    <a16:creationId xmlns:a16="http://schemas.microsoft.com/office/drawing/2014/main" id="{442667AE-B1D9-494A-BDBC-E90A39ACDAEA}"/>
                  </a:ext>
                </a:extLst>
              </p:cNvPr>
              <p:cNvSpPr>
                <a:spLocks noChangeArrowheads="1"/>
              </p:cNvSpPr>
              <p:nvPr/>
            </p:nvSpPr>
            <p:spPr bwMode="auto">
              <a:xfrm>
                <a:off x="3620" y="3369"/>
                <a:ext cx="1459" cy="224"/>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07556" name="Line 188">
                <a:extLst>
                  <a:ext uri="{FF2B5EF4-FFF2-40B4-BE49-F238E27FC236}">
                    <a16:creationId xmlns:a16="http://schemas.microsoft.com/office/drawing/2014/main" id="{44D19294-22CB-498E-AD68-E713D2A30BFD}"/>
                  </a:ext>
                </a:extLst>
              </p:cNvPr>
              <p:cNvSpPr>
                <a:spLocks noChangeShapeType="1"/>
              </p:cNvSpPr>
              <p:nvPr/>
            </p:nvSpPr>
            <p:spPr bwMode="auto">
              <a:xfrm>
                <a:off x="2740" y="2993"/>
                <a:ext cx="34" cy="1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57" name="Line 189">
                <a:extLst>
                  <a:ext uri="{FF2B5EF4-FFF2-40B4-BE49-F238E27FC236}">
                    <a16:creationId xmlns:a16="http://schemas.microsoft.com/office/drawing/2014/main" id="{C45B9F5A-DD99-451A-BF9F-E098F41B6DBD}"/>
                  </a:ext>
                </a:extLst>
              </p:cNvPr>
              <p:cNvSpPr>
                <a:spLocks noChangeShapeType="1"/>
              </p:cNvSpPr>
              <p:nvPr/>
            </p:nvSpPr>
            <p:spPr bwMode="auto">
              <a:xfrm>
                <a:off x="2841" y="3034"/>
                <a:ext cx="89" cy="3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58" name="Line 190">
                <a:extLst>
                  <a:ext uri="{FF2B5EF4-FFF2-40B4-BE49-F238E27FC236}">
                    <a16:creationId xmlns:a16="http://schemas.microsoft.com/office/drawing/2014/main" id="{7AA69647-5884-4BC0-8B2D-A45D29229E9C}"/>
                  </a:ext>
                </a:extLst>
              </p:cNvPr>
              <p:cNvSpPr>
                <a:spLocks noChangeShapeType="1"/>
              </p:cNvSpPr>
              <p:nvPr/>
            </p:nvSpPr>
            <p:spPr bwMode="auto">
              <a:xfrm>
                <a:off x="2997" y="3095"/>
                <a:ext cx="78" cy="3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59" name="Line 191">
                <a:extLst>
                  <a:ext uri="{FF2B5EF4-FFF2-40B4-BE49-F238E27FC236}">
                    <a16:creationId xmlns:a16="http://schemas.microsoft.com/office/drawing/2014/main" id="{92A5F00E-A3EB-463A-B774-B6D49C40A3B8}"/>
                  </a:ext>
                </a:extLst>
              </p:cNvPr>
              <p:cNvSpPr>
                <a:spLocks noChangeShapeType="1"/>
              </p:cNvSpPr>
              <p:nvPr/>
            </p:nvSpPr>
            <p:spPr bwMode="auto">
              <a:xfrm>
                <a:off x="3141" y="3156"/>
                <a:ext cx="78" cy="4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60" name="Line 192">
                <a:extLst>
                  <a:ext uri="{FF2B5EF4-FFF2-40B4-BE49-F238E27FC236}">
                    <a16:creationId xmlns:a16="http://schemas.microsoft.com/office/drawing/2014/main" id="{5C4FC7F2-112D-43B2-8CA5-62DD79EAA265}"/>
                  </a:ext>
                </a:extLst>
              </p:cNvPr>
              <p:cNvSpPr>
                <a:spLocks noChangeShapeType="1"/>
              </p:cNvSpPr>
              <p:nvPr/>
            </p:nvSpPr>
            <p:spPr bwMode="auto">
              <a:xfrm>
                <a:off x="3286" y="3227"/>
                <a:ext cx="78" cy="3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61" name="Line 193">
                <a:extLst>
                  <a:ext uri="{FF2B5EF4-FFF2-40B4-BE49-F238E27FC236}">
                    <a16:creationId xmlns:a16="http://schemas.microsoft.com/office/drawing/2014/main" id="{CD4E59EC-D861-4BB2-AFFA-F2A4229E5BA1}"/>
                  </a:ext>
                </a:extLst>
              </p:cNvPr>
              <p:cNvSpPr>
                <a:spLocks noChangeShapeType="1"/>
              </p:cNvSpPr>
              <p:nvPr/>
            </p:nvSpPr>
            <p:spPr bwMode="auto">
              <a:xfrm>
                <a:off x="3431" y="3288"/>
                <a:ext cx="78" cy="3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62" name="Line 194">
                <a:extLst>
                  <a:ext uri="{FF2B5EF4-FFF2-40B4-BE49-F238E27FC236}">
                    <a16:creationId xmlns:a16="http://schemas.microsoft.com/office/drawing/2014/main" id="{13E6C493-7DF2-4112-9605-3801F4AEC1E2}"/>
                  </a:ext>
                </a:extLst>
              </p:cNvPr>
              <p:cNvSpPr>
                <a:spLocks noChangeShapeType="1"/>
              </p:cNvSpPr>
              <p:nvPr/>
            </p:nvSpPr>
            <p:spPr bwMode="auto">
              <a:xfrm>
                <a:off x="3576" y="3349"/>
                <a:ext cx="44" cy="2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63" name="Line 195">
                <a:extLst>
                  <a:ext uri="{FF2B5EF4-FFF2-40B4-BE49-F238E27FC236}">
                    <a16:creationId xmlns:a16="http://schemas.microsoft.com/office/drawing/2014/main" id="{DDF34BB0-D63B-419C-B8DD-DEEC19D3F501}"/>
                  </a:ext>
                </a:extLst>
              </p:cNvPr>
              <p:cNvSpPr>
                <a:spLocks noChangeShapeType="1"/>
              </p:cNvSpPr>
              <p:nvPr/>
            </p:nvSpPr>
            <p:spPr bwMode="auto">
              <a:xfrm flipH="1">
                <a:off x="3576" y="3583"/>
                <a:ext cx="4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64" name="Line 196">
                <a:extLst>
                  <a:ext uri="{FF2B5EF4-FFF2-40B4-BE49-F238E27FC236}">
                    <a16:creationId xmlns:a16="http://schemas.microsoft.com/office/drawing/2014/main" id="{DCA1A888-3B54-45A8-B977-B954E235EA0D}"/>
                  </a:ext>
                </a:extLst>
              </p:cNvPr>
              <p:cNvSpPr>
                <a:spLocks noChangeShapeType="1"/>
              </p:cNvSpPr>
              <p:nvPr/>
            </p:nvSpPr>
            <p:spPr bwMode="auto">
              <a:xfrm flipH="1">
                <a:off x="3431" y="3603"/>
                <a:ext cx="78" cy="2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65" name="Line 197">
                <a:extLst>
                  <a:ext uri="{FF2B5EF4-FFF2-40B4-BE49-F238E27FC236}">
                    <a16:creationId xmlns:a16="http://schemas.microsoft.com/office/drawing/2014/main" id="{D6E6B807-D8B0-4A09-A525-AD206C130E87}"/>
                  </a:ext>
                </a:extLst>
              </p:cNvPr>
              <p:cNvSpPr>
                <a:spLocks noChangeShapeType="1"/>
              </p:cNvSpPr>
              <p:nvPr/>
            </p:nvSpPr>
            <p:spPr bwMode="auto">
              <a:xfrm flipH="1">
                <a:off x="3286" y="3634"/>
                <a:ext cx="78" cy="2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66" name="Line 198">
                <a:extLst>
                  <a:ext uri="{FF2B5EF4-FFF2-40B4-BE49-F238E27FC236}">
                    <a16:creationId xmlns:a16="http://schemas.microsoft.com/office/drawing/2014/main" id="{50BD23C7-C9CB-4F2E-8581-1569D4D5ABC2}"/>
                  </a:ext>
                </a:extLst>
              </p:cNvPr>
              <p:cNvSpPr>
                <a:spLocks noChangeShapeType="1"/>
              </p:cNvSpPr>
              <p:nvPr/>
            </p:nvSpPr>
            <p:spPr bwMode="auto">
              <a:xfrm flipH="1">
                <a:off x="3141" y="3664"/>
                <a:ext cx="78" cy="2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67" name="Line 199">
                <a:extLst>
                  <a:ext uri="{FF2B5EF4-FFF2-40B4-BE49-F238E27FC236}">
                    <a16:creationId xmlns:a16="http://schemas.microsoft.com/office/drawing/2014/main" id="{B2C0A055-0875-4EFD-82EC-404F31A016C2}"/>
                  </a:ext>
                </a:extLst>
              </p:cNvPr>
              <p:cNvSpPr>
                <a:spLocks noChangeShapeType="1"/>
              </p:cNvSpPr>
              <p:nvPr/>
            </p:nvSpPr>
            <p:spPr bwMode="auto">
              <a:xfrm flipH="1">
                <a:off x="2997" y="3695"/>
                <a:ext cx="78" cy="2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68" name="Line 200">
                <a:extLst>
                  <a:ext uri="{FF2B5EF4-FFF2-40B4-BE49-F238E27FC236}">
                    <a16:creationId xmlns:a16="http://schemas.microsoft.com/office/drawing/2014/main" id="{EB7D0488-6F09-4F22-BA43-0C8DE697CBD6}"/>
                  </a:ext>
                </a:extLst>
              </p:cNvPr>
              <p:cNvSpPr>
                <a:spLocks noChangeShapeType="1"/>
              </p:cNvSpPr>
              <p:nvPr/>
            </p:nvSpPr>
            <p:spPr bwMode="auto">
              <a:xfrm flipH="1">
                <a:off x="2852" y="3725"/>
                <a:ext cx="78" cy="2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69" name="Line 201">
                <a:extLst>
                  <a:ext uri="{FF2B5EF4-FFF2-40B4-BE49-F238E27FC236}">
                    <a16:creationId xmlns:a16="http://schemas.microsoft.com/office/drawing/2014/main" id="{5118C337-E705-47ED-A2E3-DC1E02DBE8C0}"/>
                  </a:ext>
                </a:extLst>
              </p:cNvPr>
              <p:cNvSpPr>
                <a:spLocks noChangeShapeType="1"/>
              </p:cNvSpPr>
              <p:nvPr/>
            </p:nvSpPr>
            <p:spPr bwMode="auto">
              <a:xfrm flipH="1">
                <a:off x="2740" y="3766"/>
                <a:ext cx="45" cy="1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10" name="Group 212">
            <a:extLst>
              <a:ext uri="{FF2B5EF4-FFF2-40B4-BE49-F238E27FC236}">
                <a16:creationId xmlns:a16="http://schemas.microsoft.com/office/drawing/2014/main" id="{4BF87E8E-8BA9-4C57-BB22-E8029D92BF94}"/>
              </a:ext>
            </a:extLst>
          </p:cNvPr>
          <p:cNvGrpSpPr>
            <a:grpSpLocks/>
          </p:cNvGrpSpPr>
          <p:nvPr/>
        </p:nvGrpSpPr>
        <p:grpSpPr bwMode="auto">
          <a:xfrm>
            <a:off x="303213" y="4587875"/>
            <a:ext cx="4346575" cy="1849438"/>
            <a:chOff x="313" y="2764"/>
            <a:chExt cx="2439" cy="1022"/>
          </a:xfrm>
        </p:grpSpPr>
        <p:sp>
          <p:nvSpPr>
            <p:cNvPr id="107550" name="Rectangle 202">
              <a:extLst>
                <a:ext uri="{FF2B5EF4-FFF2-40B4-BE49-F238E27FC236}">
                  <a16:creationId xmlns:a16="http://schemas.microsoft.com/office/drawing/2014/main" id="{57CFAFE5-FDBC-467D-A802-1EECCD233DB6}"/>
                </a:ext>
              </a:extLst>
            </p:cNvPr>
            <p:cNvSpPr>
              <a:spLocks noChangeArrowheads="1"/>
            </p:cNvSpPr>
            <p:nvPr/>
          </p:nvSpPr>
          <p:spPr bwMode="auto">
            <a:xfrm>
              <a:off x="313" y="2993"/>
              <a:ext cx="2439" cy="793"/>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07551" name="Rectangle 203">
              <a:extLst>
                <a:ext uri="{FF2B5EF4-FFF2-40B4-BE49-F238E27FC236}">
                  <a16:creationId xmlns:a16="http://schemas.microsoft.com/office/drawing/2014/main" id="{35AF6C3B-B691-4B3F-B3E7-45408D723B1E}"/>
                </a:ext>
              </a:extLst>
            </p:cNvPr>
            <p:cNvSpPr>
              <a:spLocks noChangeArrowheads="1"/>
            </p:cNvSpPr>
            <p:nvPr/>
          </p:nvSpPr>
          <p:spPr bwMode="auto">
            <a:xfrm>
              <a:off x="471" y="2836"/>
              <a:ext cx="119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a:solidFill>
                    <a:srgbClr val="000000"/>
                  </a:solidFill>
                  <a:latin typeface="Courier" charset="0"/>
                </a:rPr>
                <a:t>TrafficControl</a:t>
              </a:r>
              <a:endParaRPr lang="en-US" altLang="en-US" sz="2000" b="0"/>
            </a:p>
          </p:txBody>
        </p:sp>
        <p:sp>
          <p:nvSpPr>
            <p:cNvPr id="107552" name="Rectangle 204">
              <a:extLst>
                <a:ext uri="{FF2B5EF4-FFF2-40B4-BE49-F238E27FC236}">
                  <a16:creationId xmlns:a16="http://schemas.microsoft.com/office/drawing/2014/main" id="{2A551DC1-AD65-415D-ACD9-2675B673390B}"/>
                </a:ext>
              </a:extLst>
            </p:cNvPr>
            <p:cNvSpPr>
              <a:spLocks noChangeArrowheads="1"/>
            </p:cNvSpPr>
            <p:nvPr/>
          </p:nvSpPr>
          <p:spPr bwMode="auto">
            <a:xfrm>
              <a:off x="313" y="2764"/>
              <a:ext cx="1459" cy="224"/>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sp>
        <p:nvSpPr>
          <p:cNvPr id="92373" name="AutoShape 213">
            <a:extLst>
              <a:ext uri="{FF2B5EF4-FFF2-40B4-BE49-F238E27FC236}">
                <a16:creationId xmlns:a16="http://schemas.microsoft.com/office/drawing/2014/main" id="{33F50917-F2FC-404F-A2AD-4C1C871AAAD8}"/>
              </a:ext>
            </a:extLst>
          </p:cNvPr>
          <p:cNvSpPr>
            <a:spLocks/>
          </p:cNvSpPr>
          <p:nvPr/>
        </p:nvSpPr>
        <p:spPr bwMode="auto">
          <a:xfrm>
            <a:off x="3721100" y="4113213"/>
            <a:ext cx="1227138" cy="714375"/>
          </a:xfrm>
          <a:prstGeom prst="borderCallout1">
            <a:avLst>
              <a:gd name="adj1" fmla="val 13690"/>
              <a:gd name="adj2" fmla="val -5315"/>
              <a:gd name="adj3" fmla="val 74713"/>
              <a:gd name="adj4" fmla="val -99005"/>
            </a:avLst>
          </a:prstGeom>
          <a:solidFill>
            <a:schemeClr val="bg1"/>
          </a:solidFill>
          <a:ln w="12700">
            <a:solidFill>
              <a:schemeClr val="tx1"/>
            </a:solidFill>
            <a:miter lim="800000"/>
            <a:headEnd/>
            <a:tailEnd/>
          </a:ln>
        </p:spPr>
        <p:txBody>
          <a:bodyPr wrap="none" anchor="ctr">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a:t>UML </a:t>
            </a:r>
          </a:p>
          <a:p>
            <a:pPr algn="ctr"/>
            <a:r>
              <a:rPr lang="en-US" altLang="en-US" sz="2000"/>
              <a:t>Package</a:t>
            </a:r>
          </a:p>
        </p:txBody>
      </p:sp>
      <p:pic>
        <p:nvPicPr>
          <p:cNvPr id="92395" name="Picture 235">
            <a:extLst>
              <a:ext uri="{FF2B5EF4-FFF2-40B4-BE49-F238E27FC236}">
                <a16:creationId xmlns:a16="http://schemas.microsoft.com/office/drawing/2014/main" id="{B1DCB543-4D16-4385-B076-AA8FE8333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3" y="1939925"/>
            <a:ext cx="14001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405" name="Picture 245">
            <a:extLst>
              <a:ext uri="{FF2B5EF4-FFF2-40B4-BE49-F238E27FC236}">
                <a16:creationId xmlns:a16="http://schemas.microsoft.com/office/drawing/2014/main" id="{1A14F33A-60A4-43D1-BC57-AC74960AA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2700" y="1047750"/>
            <a:ext cx="2003425"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406" name="Picture 246">
            <a:extLst>
              <a:ext uri="{FF2B5EF4-FFF2-40B4-BE49-F238E27FC236}">
                <a16:creationId xmlns:a16="http://schemas.microsoft.com/office/drawing/2014/main" id="{9D894E17-7E79-4C33-9AA9-47BBFD694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7238" y="285750"/>
            <a:ext cx="1778000"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407" name="Picture 247">
            <a:extLst>
              <a:ext uri="{FF2B5EF4-FFF2-40B4-BE49-F238E27FC236}">
                <a16:creationId xmlns:a16="http://schemas.microsoft.com/office/drawing/2014/main" id="{F1B6479B-2639-4424-BC6A-DEC3004F4E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1375" y="2295525"/>
            <a:ext cx="1905000"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408" name="Picture 248">
            <a:extLst>
              <a:ext uri="{FF2B5EF4-FFF2-40B4-BE49-F238E27FC236}">
                <a16:creationId xmlns:a16="http://schemas.microsoft.com/office/drawing/2014/main" id="{362D6C48-E1D7-4EDB-93BE-CEEAB7DB31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3300" y="839788"/>
            <a:ext cx="1527175"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409" name="Picture 249">
            <a:extLst>
              <a:ext uri="{FF2B5EF4-FFF2-40B4-BE49-F238E27FC236}">
                <a16:creationId xmlns:a16="http://schemas.microsoft.com/office/drawing/2014/main" id="{CC9FD406-B979-4433-B911-9028013D9E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865188"/>
            <a:ext cx="1762125"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410" name="Picture 250">
            <a:extLst>
              <a:ext uri="{FF2B5EF4-FFF2-40B4-BE49-F238E27FC236}">
                <a16:creationId xmlns:a16="http://schemas.microsoft.com/office/drawing/2014/main" id="{486C6B64-C705-472D-B650-7E06FC3565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0238" y="1884363"/>
            <a:ext cx="1673225"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411" name="Picture 251">
            <a:extLst>
              <a:ext uri="{FF2B5EF4-FFF2-40B4-BE49-F238E27FC236}">
                <a16:creationId xmlns:a16="http://schemas.microsoft.com/office/drawing/2014/main" id="{23254CD3-CCC1-423D-A7CA-EFDDE8BB6E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06775" y="1228725"/>
            <a:ext cx="1550988"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413" name="Picture 253">
            <a:extLst>
              <a:ext uri="{FF2B5EF4-FFF2-40B4-BE49-F238E27FC236}">
                <a16:creationId xmlns:a16="http://schemas.microsoft.com/office/drawing/2014/main" id="{5CC47BBB-6843-4EFE-99A2-61E8D9887A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9263" y="2271713"/>
            <a:ext cx="1895475"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2414" name="Rectangle 254">
            <a:extLst>
              <a:ext uri="{FF2B5EF4-FFF2-40B4-BE49-F238E27FC236}">
                <a16:creationId xmlns:a16="http://schemas.microsoft.com/office/drawing/2014/main" id="{D62A54E5-0A96-41B4-9F0F-D68FEA734ABD}"/>
              </a:ext>
            </a:extLst>
          </p:cNvPr>
          <p:cNvSpPr>
            <a:spLocks noChangeArrowheads="1"/>
          </p:cNvSpPr>
          <p:nvPr/>
        </p:nvSpPr>
        <p:spPr bwMode="auto">
          <a:xfrm>
            <a:off x="3348038" y="3778250"/>
            <a:ext cx="1171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i="1">
                <a:solidFill>
                  <a:srgbClr val="0033CC"/>
                </a:solidFill>
                <a:latin typeface="Palatino"/>
              </a:rPr>
              <a:t>(Analysis)</a:t>
            </a:r>
            <a:endParaRPr lang="en-US" altLang="en-US" sz="2000" b="0">
              <a:solidFill>
                <a:srgbClr val="0033CC"/>
              </a:solidFill>
              <a:latin typeface="Palatino"/>
            </a:endParaRPr>
          </a:p>
        </p:txBody>
      </p:sp>
      <p:sp>
        <p:nvSpPr>
          <p:cNvPr id="92415" name="Rectangle 255">
            <a:extLst>
              <a:ext uri="{FF2B5EF4-FFF2-40B4-BE49-F238E27FC236}">
                <a16:creationId xmlns:a16="http://schemas.microsoft.com/office/drawing/2014/main" id="{4E5A532B-4977-4651-A406-B30779913934}"/>
              </a:ext>
            </a:extLst>
          </p:cNvPr>
          <p:cNvSpPr>
            <a:spLocks noChangeArrowheads="1"/>
          </p:cNvSpPr>
          <p:nvPr/>
        </p:nvSpPr>
        <p:spPr bwMode="auto">
          <a:xfrm>
            <a:off x="8108950" y="3781425"/>
            <a:ext cx="944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i="1">
                <a:solidFill>
                  <a:srgbClr val="0033CC"/>
                </a:solidFill>
                <a:latin typeface="Palatino"/>
              </a:rPr>
              <a:t>(Design)</a:t>
            </a:r>
            <a:endParaRPr lang="en-US" altLang="en-US" sz="2000" b="0" i="1">
              <a:solidFill>
                <a:srgbClr val="0033CC"/>
              </a:solidFill>
              <a:latin typeface="Palatino"/>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24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9240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2328">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2330">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9241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9241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92395"/>
                                        </p:tgtEl>
                                        <p:attrNameLst>
                                          <p:attrName>style.visibility</p:attrName>
                                        </p:attrNameLst>
                                      </p:cBhvr>
                                      <p:to>
                                        <p:strVal val="visible"/>
                                      </p:to>
                                    </p:set>
                                    <p:anim calcmode="lin" valueType="num">
                                      <p:cBhvr additive="base">
                                        <p:cTn id="39" dur="500" fill="hold"/>
                                        <p:tgtEl>
                                          <p:spTgt spid="92395"/>
                                        </p:tgtEl>
                                        <p:attrNameLst>
                                          <p:attrName>ppt_x</p:attrName>
                                        </p:attrNameLst>
                                      </p:cBhvr>
                                      <p:tavLst>
                                        <p:tav tm="0">
                                          <p:val>
                                            <p:strVal val="#ppt_x"/>
                                          </p:val>
                                        </p:tav>
                                        <p:tav tm="100000">
                                          <p:val>
                                            <p:strVal val="#ppt_x"/>
                                          </p:val>
                                        </p:tav>
                                      </p:tavLst>
                                    </p:anim>
                                    <p:anim calcmode="lin" valueType="num">
                                      <p:cBhvr additive="base">
                                        <p:cTn id="40" dur="500" fill="hold"/>
                                        <p:tgtEl>
                                          <p:spTgt spid="92395"/>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92410"/>
                                        </p:tgtEl>
                                        <p:attrNameLst>
                                          <p:attrName>style.visibility</p:attrName>
                                        </p:attrNameLst>
                                      </p:cBhvr>
                                      <p:to>
                                        <p:strVal val="visible"/>
                                      </p:to>
                                    </p:set>
                                    <p:anim calcmode="lin" valueType="num">
                                      <p:cBhvr additive="base">
                                        <p:cTn id="45" dur="500" fill="hold"/>
                                        <p:tgtEl>
                                          <p:spTgt spid="92410"/>
                                        </p:tgtEl>
                                        <p:attrNameLst>
                                          <p:attrName>ppt_x</p:attrName>
                                        </p:attrNameLst>
                                      </p:cBhvr>
                                      <p:tavLst>
                                        <p:tav tm="0">
                                          <p:val>
                                            <p:strVal val="#ppt_x"/>
                                          </p:val>
                                        </p:tav>
                                        <p:tav tm="100000">
                                          <p:val>
                                            <p:strVal val="#ppt_x"/>
                                          </p:val>
                                        </p:tav>
                                      </p:tavLst>
                                    </p:anim>
                                    <p:anim calcmode="lin" valueType="num">
                                      <p:cBhvr additive="base">
                                        <p:cTn id="46" dur="500" fill="hold"/>
                                        <p:tgtEl>
                                          <p:spTgt spid="92410"/>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ppt_x"/>
                                          </p:val>
                                        </p:tav>
                                        <p:tav tm="100000">
                                          <p:val>
                                            <p:strVal val="#ppt_x"/>
                                          </p:val>
                                        </p:tav>
                                      </p:tavLst>
                                    </p:anim>
                                    <p:anim calcmode="lin" valueType="num">
                                      <p:cBhvr additive="base">
                                        <p:cTn id="5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4"/>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92329">
                                            <p:txEl>
                                              <p:pRg st="0" end="0"/>
                                            </p:txEl>
                                          </p:spTgt>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499"/>
                                          </p:stCondLst>
                                        </p:cTn>
                                        <p:tgtEl>
                                          <p:spTgt spid="92406"/>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499"/>
                                          </p:stCondLst>
                                        </p:cTn>
                                        <p:tgtEl>
                                          <p:spTgt spid="92331">
                                            <p:txEl>
                                              <p:pRg st="0" end="0"/>
                                            </p:txEl>
                                          </p:spTgt>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499"/>
                                          </p:stCondLst>
                                        </p:cTn>
                                        <p:tgtEl>
                                          <p:spTgt spid="7"/>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499"/>
                                          </p:stCondLst>
                                        </p:cTn>
                                        <p:tgtEl>
                                          <p:spTgt spid="6"/>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499"/>
                                          </p:stCondLst>
                                        </p:cTn>
                                        <p:tgtEl>
                                          <p:spTgt spid="92405"/>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92345"/>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499"/>
                                          </p:stCondLst>
                                        </p:cTn>
                                        <p:tgtEl>
                                          <p:spTgt spid="92407"/>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nodeType="clickEffect">
                                  <p:stCondLst>
                                    <p:cond delay="0"/>
                                  </p:stCondLst>
                                  <p:childTnLst>
                                    <p:set>
                                      <p:cBhvr>
                                        <p:cTn id="92" dur="1" fill="hold">
                                          <p:stCondLst>
                                            <p:cond delay="499"/>
                                          </p:stCondLst>
                                        </p:cTn>
                                        <p:tgtEl>
                                          <p:spTgt spid="10"/>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499"/>
                                          </p:stCondLst>
                                        </p:cTn>
                                        <p:tgtEl>
                                          <p:spTgt spid="92373"/>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8" fill="hold" nodeType="clickEffect">
                                  <p:stCondLst>
                                    <p:cond delay="0"/>
                                  </p:stCondLst>
                                  <p:childTnLst>
                                    <p:set>
                                      <p:cBhvr>
                                        <p:cTn id="100" dur="1" fill="hold">
                                          <p:stCondLst>
                                            <p:cond delay="0"/>
                                          </p:stCondLst>
                                        </p:cTn>
                                        <p:tgtEl>
                                          <p:spTgt spid="8"/>
                                        </p:tgtEl>
                                        <p:attrNameLst>
                                          <p:attrName>style.visibility</p:attrName>
                                        </p:attrNameLst>
                                      </p:cBhvr>
                                      <p:to>
                                        <p:strVal val="visible"/>
                                      </p:to>
                                    </p:set>
                                    <p:anim calcmode="lin" valueType="num">
                                      <p:cBhvr>
                                        <p:cTn id="101" dur="500" fill="hold"/>
                                        <p:tgtEl>
                                          <p:spTgt spid="8"/>
                                        </p:tgtEl>
                                        <p:attrNameLst>
                                          <p:attrName>ppt_x</p:attrName>
                                        </p:attrNameLst>
                                      </p:cBhvr>
                                      <p:tavLst>
                                        <p:tav tm="0">
                                          <p:val>
                                            <p:strVal val="#ppt_x-#ppt_w/2"/>
                                          </p:val>
                                        </p:tav>
                                        <p:tav tm="100000">
                                          <p:val>
                                            <p:strVal val="#ppt_x"/>
                                          </p:val>
                                        </p:tav>
                                      </p:tavLst>
                                    </p:anim>
                                    <p:anim calcmode="lin" valueType="num">
                                      <p:cBhvr>
                                        <p:cTn id="102" dur="500" fill="hold"/>
                                        <p:tgtEl>
                                          <p:spTgt spid="8"/>
                                        </p:tgtEl>
                                        <p:attrNameLst>
                                          <p:attrName>ppt_y</p:attrName>
                                        </p:attrNameLst>
                                      </p:cBhvr>
                                      <p:tavLst>
                                        <p:tav tm="0">
                                          <p:val>
                                            <p:strVal val="#ppt_y"/>
                                          </p:val>
                                        </p:tav>
                                        <p:tav tm="100000">
                                          <p:val>
                                            <p:strVal val="#ppt_y"/>
                                          </p:val>
                                        </p:tav>
                                      </p:tavLst>
                                    </p:anim>
                                    <p:anim calcmode="lin" valueType="num">
                                      <p:cBhvr>
                                        <p:cTn id="103" dur="500" fill="hold"/>
                                        <p:tgtEl>
                                          <p:spTgt spid="8"/>
                                        </p:tgtEl>
                                        <p:attrNameLst>
                                          <p:attrName>ppt_w</p:attrName>
                                        </p:attrNameLst>
                                      </p:cBhvr>
                                      <p:tavLst>
                                        <p:tav tm="0">
                                          <p:val>
                                            <p:fltVal val="0"/>
                                          </p:val>
                                        </p:tav>
                                        <p:tav tm="100000">
                                          <p:val>
                                            <p:strVal val="#ppt_w"/>
                                          </p:val>
                                        </p:tav>
                                      </p:tavLst>
                                    </p:anim>
                                    <p:anim calcmode="lin" valueType="num">
                                      <p:cBhvr>
                                        <p:cTn id="104"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grpId="0" nodeType="clickEffect">
                                  <p:stCondLst>
                                    <p:cond delay="0"/>
                                  </p:stCondLst>
                                  <p:childTnLst>
                                    <p:set>
                                      <p:cBhvr>
                                        <p:cTn id="108" dur="1" fill="hold">
                                          <p:stCondLst>
                                            <p:cond delay="499"/>
                                          </p:stCondLst>
                                        </p:cTn>
                                        <p:tgtEl>
                                          <p:spTgt spid="92414">
                                            <p:txEl>
                                              <p:pRg st="0" end="0"/>
                                            </p:txEl>
                                          </p:spTgt>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grpId="0" nodeType="clickEffect">
                                  <p:stCondLst>
                                    <p:cond delay="0"/>
                                  </p:stCondLst>
                                  <p:childTnLst>
                                    <p:set>
                                      <p:cBhvr>
                                        <p:cTn id="112" dur="1" fill="hold">
                                          <p:stCondLst>
                                            <p:cond delay="499"/>
                                          </p:stCondLst>
                                        </p:cTn>
                                        <p:tgtEl>
                                          <p:spTgt spid="924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28" grpId="0" build="p" autoUpdateAnimBg="0"/>
      <p:bldP spid="92329" grpId="0" build="p" autoUpdateAnimBg="0"/>
      <p:bldP spid="92330" grpId="0" build="p" autoUpdateAnimBg="0"/>
      <p:bldP spid="92331" grpId="0" build="p" autoUpdateAnimBg="0"/>
      <p:bldP spid="92345" grpId="0" animBg="1" autoUpdateAnimBg="0"/>
      <p:bldP spid="92373" grpId="0" animBg="1" autoUpdateAnimBg="0"/>
      <p:bldP spid="92414" grpId="0" build="p" autoUpdateAnimBg="0"/>
      <p:bldP spid="92415"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6">
            <a:extLst>
              <a:ext uri="{FF2B5EF4-FFF2-40B4-BE49-F238E27FC236}">
                <a16:creationId xmlns:a16="http://schemas.microsoft.com/office/drawing/2014/main" id="{9916D89F-BDB9-4E5D-9F97-6B48DD9B4D28}"/>
              </a:ext>
            </a:extLst>
          </p:cNvPr>
          <p:cNvSpPr>
            <a:spLocks noGrp="1" noChangeArrowheads="1"/>
          </p:cNvSpPr>
          <p:nvPr>
            <p:ph type="title"/>
          </p:nvPr>
        </p:nvSpPr>
        <p:spPr/>
        <p:txBody>
          <a:bodyPr/>
          <a:lstStyle/>
          <a:p>
            <a:r>
              <a:rPr lang="en-US" altLang="en-US"/>
              <a:t>What is UML?</a:t>
            </a:r>
          </a:p>
        </p:txBody>
      </p:sp>
      <p:sp>
        <p:nvSpPr>
          <p:cNvPr id="84999" name="Rectangle 7">
            <a:extLst>
              <a:ext uri="{FF2B5EF4-FFF2-40B4-BE49-F238E27FC236}">
                <a16:creationId xmlns:a16="http://schemas.microsoft.com/office/drawing/2014/main" id="{56D29A99-BB56-498A-B13D-1A8A2981178C}"/>
              </a:ext>
            </a:extLst>
          </p:cNvPr>
          <p:cNvSpPr>
            <a:spLocks noGrp="1" noChangeArrowheads="1"/>
          </p:cNvSpPr>
          <p:nvPr>
            <p:ph type="body" idx="1"/>
          </p:nvPr>
        </p:nvSpPr>
        <p:spPr>
          <a:xfrm>
            <a:off x="176213" y="1050925"/>
            <a:ext cx="8845550" cy="4987925"/>
          </a:xfrm>
        </p:spPr>
        <p:txBody>
          <a:bodyPr/>
          <a:lstStyle/>
          <a:p>
            <a:r>
              <a:rPr lang="en-US" altLang="en-US"/>
              <a:t>UML (Unified Modeling Language)</a:t>
            </a:r>
          </a:p>
          <a:p>
            <a:pPr lvl="1"/>
            <a:r>
              <a:rPr lang="en-US" altLang="en-US"/>
              <a:t>Nonproprietary standard for modeling software systems, OMG</a:t>
            </a:r>
          </a:p>
          <a:p>
            <a:pPr lvl="1"/>
            <a:r>
              <a:rPr lang="en-US" altLang="en-US"/>
              <a:t>Convergence of notations used in object-oriented methods</a:t>
            </a:r>
          </a:p>
          <a:p>
            <a:pPr lvl="2"/>
            <a:r>
              <a:rPr lang="en-US" altLang="en-US"/>
              <a:t>OMT (James Rumbaugh and colleagues)</a:t>
            </a:r>
          </a:p>
          <a:p>
            <a:pPr lvl="2"/>
            <a:r>
              <a:rPr lang="en-US" altLang="en-US"/>
              <a:t>Booch (Grady Booch) </a:t>
            </a:r>
          </a:p>
          <a:p>
            <a:pPr lvl="2"/>
            <a:r>
              <a:rPr lang="en-US" altLang="en-US"/>
              <a:t>OOSE (Ivar Jacobson)</a:t>
            </a:r>
          </a:p>
          <a:p>
            <a:r>
              <a:rPr lang="en-US" altLang="en-US"/>
              <a:t>Current Version: UML </a:t>
            </a:r>
            <a:r>
              <a:rPr lang="en-US" altLang="en-US">
                <a:solidFill>
                  <a:srgbClr val="006600"/>
                </a:solidFill>
              </a:rPr>
              <a:t>2.5.1 -https://www.omg.org/spec/UML/2.5.1</a:t>
            </a:r>
          </a:p>
          <a:p>
            <a:pPr lvl="1"/>
            <a:r>
              <a:rPr lang="en-US" altLang="en-US"/>
              <a:t>Information at the OMG portal http://www.uml.org/</a:t>
            </a:r>
          </a:p>
          <a:p>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49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849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849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8499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8499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84999">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8499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849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9"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6">
            <a:extLst>
              <a:ext uri="{FF2B5EF4-FFF2-40B4-BE49-F238E27FC236}">
                <a16:creationId xmlns:a16="http://schemas.microsoft.com/office/drawing/2014/main" id="{4EB2C715-405D-4E7F-9664-1CBA884775C7}"/>
              </a:ext>
            </a:extLst>
          </p:cNvPr>
          <p:cNvSpPr>
            <a:spLocks noGrp="1" noChangeArrowheads="1"/>
          </p:cNvSpPr>
          <p:nvPr>
            <p:ph type="title"/>
          </p:nvPr>
        </p:nvSpPr>
        <p:spPr/>
        <p:txBody>
          <a:bodyPr/>
          <a:lstStyle/>
          <a:p>
            <a:r>
              <a:rPr lang="en-US" altLang="en-US"/>
              <a:t>UML tools</a:t>
            </a:r>
          </a:p>
        </p:txBody>
      </p:sp>
      <p:sp>
        <p:nvSpPr>
          <p:cNvPr id="84999" name="Rectangle 7">
            <a:extLst>
              <a:ext uri="{FF2B5EF4-FFF2-40B4-BE49-F238E27FC236}">
                <a16:creationId xmlns:a16="http://schemas.microsoft.com/office/drawing/2014/main" id="{AAB44676-C5F4-4587-9ADD-D178E62633A4}"/>
              </a:ext>
            </a:extLst>
          </p:cNvPr>
          <p:cNvSpPr>
            <a:spLocks noGrp="1" noChangeArrowheads="1"/>
          </p:cNvSpPr>
          <p:nvPr>
            <p:ph type="body" idx="1"/>
          </p:nvPr>
        </p:nvSpPr>
        <p:spPr>
          <a:xfrm>
            <a:off x="76200" y="828675"/>
            <a:ext cx="9001125" cy="5429250"/>
          </a:xfrm>
        </p:spPr>
        <p:txBody>
          <a:bodyPr/>
          <a:lstStyle/>
          <a:p>
            <a:r>
              <a:rPr lang="en-US" altLang="en-US" b="1"/>
              <a:t>IBM Rational Software Architect Designer</a:t>
            </a:r>
            <a:r>
              <a:rPr lang="en-US" altLang="en-US"/>
              <a:t> </a:t>
            </a:r>
            <a:r>
              <a:rPr lang="en-US" altLang="en-US" sz="2000"/>
              <a:t>- This trial is fully functional. Download the trial for an </a:t>
            </a:r>
            <a:r>
              <a:rPr lang="en-US" altLang="en-US" sz="2000">
                <a:solidFill>
                  <a:srgbClr val="FF0000"/>
                </a:solidFill>
              </a:rPr>
              <a:t>evaluation period of 60 days</a:t>
            </a:r>
            <a:r>
              <a:rPr lang="en-US" altLang="en-US" sz="2000"/>
              <a:t>. (See notes for extensions and limitations.) </a:t>
            </a:r>
            <a:r>
              <a:rPr lang="en-US" altLang="en-US" sz="2000">
                <a:solidFill>
                  <a:srgbClr val="0033CC"/>
                </a:solidFill>
                <a:hlinkClick r:id="rId3"/>
              </a:rPr>
              <a:t>https://www.ibm.com/developerworks/downloads/r/architect/index.html?mhsrc=ibmsearch_a&amp;mhq=ibm%20rational%20architect</a:t>
            </a:r>
            <a:endParaRPr lang="en-US" altLang="en-US" sz="2000">
              <a:solidFill>
                <a:srgbClr val="0033CC"/>
              </a:solidFill>
            </a:endParaRPr>
          </a:p>
          <a:p>
            <a:endParaRPr lang="en-US" altLang="en-US" sz="2000">
              <a:solidFill>
                <a:srgbClr val="0033CC"/>
              </a:solidFill>
            </a:endParaRPr>
          </a:p>
          <a:p>
            <a:r>
              <a:rPr lang="en-US" altLang="en-US" b="1"/>
              <a:t>ENTERPRISE ARCHITECT </a:t>
            </a:r>
            <a:r>
              <a:rPr lang="en-US" altLang="en-US"/>
              <a:t>-</a:t>
            </a:r>
            <a:r>
              <a:rPr lang="en-US" altLang="en-US" b="1"/>
              <a:t> </a:t>
            </a:r>
            <a:r>
              <a:rPr lang="en-US" altLang="en-US"/>
              <a:t>Trial Free For 30 Days! </a:t>
            </a:r>
            <a:r>
              <a:rPr lang="en-US" altLang="en-US">
                <a:solidFill>
                  <a:srgbClr val="0033CC"/>
                </a:solidFill>
              </a:rPr>
              <a:t>https://sparxsystems.com/products/ea/</a:t>
            </a:r>
          </a:p>
          <a:p>
            <a:endParaRPr lang="en-US" altLang="en-US"/>
          </a:p>
          <a:p>
            <a:r>
              <a:rPr lang="en-US" altLang="en-US" b="1"/>
              <a:t>MagicDraw - </a:t>
            </a:r>
            <a:r>
              <a:rPr lang="en-US" altLang="en-US" sz="2000">
                <a:solidFill>
                  <a:srgbClr val="0033CC"/>
                </a:solidFill>
                <a:hlinkClick r:id="rId4"/>
              </a:rPr>
              <a:t>https://www.nomagic.com/products/magicdraw</a:t>
            </a:r>
            <a:r>
              <a:rPr lang="en-US" altLang="en-US" sz="2000">
                <a:solidFill>
                  <a:srgbClr val="0033CC"/>
                </a:solidFill>
              </a:rPr>
              <a:t> </a:t>
            </a:r>
            <a:r>
              <a:rPr lang="en-US" altLang="en-US" sz="2000"/>
              <a:t>offer trial version</a:t>
            </a:r>
          </a:p>
          <a:p>
            <a:endParaRPr lang="en-US" altLang="en-US" sz="2000">
              <a:solidFill>
                <a:srgbClr val="0033CC"/>
              </a:solidFill>
            </a:endParaRPr>
          </a:p>
          <a:p>
            <a:r>
              <a:rPr lang="en-US" altLang="en-US" b="1"/>
              <a:t>Visual Paradigm </a:t>
            </a:r>
            <a:r>
              <a:rPr lang="en-US" altLang="en-US" sz="2000">
                <a:solidFill>
                  <a:srgbClr val="0033CC"/>
                </a:solidFill>
              </a:rPr>
              <a:t>- </a:t>
            </a:r>
            <a:r>
              <a:rPr lang="en-US" altLang="en-US" sz="2000">
                <a:solidFill>
                  <a:srgbClr val="0033CC"/>
                </a:solidFill>
                <a:hlinkClick r:id="rId5"/>
              </a:rPr>
              <a:t>https://www.visual-paradigm.com/</a:t>
            </a:r>
            <a:r>
              <a:rPr lang="en-US" altLang="en-US" sz="2000">
                <a:solidFill>
                  <a:srgbClr val="0033CC"/>
                </a:solidFill>
              </a:rPr>
              <a:t> - </a:t>
            </a:r>
            <a:r>
              <a:rPr lang="en-US" altLang="en-US" sz="2000"/>
              <a:t>No registration. 30-day FREE Trial</a:t>
            </a:r>
            <a:endParaRPr lang="en-US" altLang="en-US" sz="2000">
              <a:solidFill>
                <a:srgbClr val="0033CC"/>
              </a:solidFill>
            </a:endParaRPr>
          </a:p>
          <a:p>
            <a:endParaRPr lang="en-US" altLang="en-US" sz="2000">
              <a:solidFill>
                <a:srgbClr val="0033CC"/>
              </a:solidFill>
            </a:endParaRPr>
          </a:p>
          <a:p>
            <a:r>
              <a:rPr lang="en-US" altLang="en-US" sz="2000" b="1"/>
              <a:t>UMPLE</a:t>
            </a:r>
            <a:r>
              <a:rPr lang="en-US" altLang="en-US" sz="2000">
                <a:solidFill>
                  <a:srgbClr val="0033CC"/>
                </a:solidFill>
              </a:rPr>
              <a:t> - https://cruise.umple.org/umple/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49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499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499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4999">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49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9"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12B3293-CAA9-41F0-810F-18A80826F2DF}"/>
              </a:ext>
            </a:extLst>
          </p:cNvPr>
          <p:cNvSpPr>
            <a:spLocks noGrp="1" noChangeArrowheads="1"/>
          </p:cNvSpPr>
          <p:nvPr>
            <p:ph type="title"/>
          </p:nvPr>
        </p:nvSpPr>
        <p:spPr/>
        <p:txBody>
          <a:bodyPr/>
          <a:lstStyle/>
          <a:p>
            <a:r>
              <a:rPr lang="en-US" altLang="en-US"/>
              <a:t>UML: First Pass	</a:t>
            </a:r>
          </a:p>
        </p:txBody>
      </p:sp>
      <p:sp>
        <p:nvSpPr>
          <p:cNvPr id="162819" name="Rectangle 3">
            <a:extLst>
              <a:ext uri="{FF2B5EF4-FFF2-40B4-BE49-F238E27FC236}">
                <a16:creationId xmlns:a16="http://schemas.microsoft.com/office/drawing/2014/main" id="{1E1335A6-E550-42EC-9372-F13440024AA6}"/>
              </a:ext>
            </a:extLst>
          </p:cNvPr>
          <p:cNvSpPr>
            <a:spLocks noGrp="1" noChangeArrowheads="1"/>
          </p:cNvSpPr>
          <p:nvPr>
            <p:ph type="body" idx="1"/>
          </p:nvPr>
        </p:nvSpPr>
        <p:spPr/>
        <p:txBody>
          <a:bodyPr/>
          <a:lstStyle/>
          <a:p>
            <a:r>
              <a:rPr lang="en-US" altLang="en-US"/>
              <a:t>You can model 80% of most problems by using about 20 % UML</a:t>
            </a:r>
          </a:p>
          <a:p>
            <a:r>
              <a:rPr lang="en-US" altLang="en-US"/>
              <a:t>We teach you those 20% - </a:t>
            </a:r>
            <a:r>
              <a:rPr lang="en-US" altLang="en-US">
                <a:solidFill>
                  <a:srgbClr val="006600"/>
                </a:solidFill>
              </a:rPr>
              <a:t>for using UML to support communication and understanding</a:t>
            </a:r>
          </a:p>
          <a:p>
            <a:endParaRPr lang="en-US" altLang="en-US"/>
          </a:p>
          <a:p>
            <a:r>
              <a:rPr lang="en-US" altLang="en-US"/>
              <a:t>80-20 rule: Pareto principle</a:t>
            </a:r>
          </a:p>
          <a:p>
            <a:pPr lvl="1"/>
            <a:r>
              <a:rPr lang="en-US" altLang="en-US"/>
              <a:t>http://www.ephorie.de/hindle_pareto-prinzip.htm</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2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28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28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628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9"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115B12B-8346-4DFD-94C8-6C1E80EEA423}"/>
              </a:ext>
            </a:extLst>
          </p:cNvPr>
          <p:cNvSpPr>
            <a:spLocks noChangeArrowheads="1"/>
          </p:cNvSpPr>
          <p:nvPr/>
        </p:nvSpPr>
        <p:spPr bwMode="auto">
          <a:xfrm>
            <a:off x="312738" y="200025"/>
            <a:ext cx="18669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23555" name="Rectangle 3">
            <a:extLst>
              <a:ext uri="{FF2B5EF4-FFF2-40B4-BE49-F238E27FC236}">
                <a16:creationId xmlns:a16="http://schemas.microsoft.com/office/drawing/2014/main" id="{8D0E9D0F-4626-4650-85DC-5EBD58BD12EB}"/>
              </a:ext>
            </a:extLst>
          </p:cNvPr>
          <p:cNvSpPr>
            <a:spLocks noGrp="1" noChangeArrowheads="1"/>
          </p:cNvSpPr>
          <p:nvPr>
            <p:ph type="title"/>
          </p:nvPr>
        </p:nvSpPr>
        <p:spPr/>
        <p:txBody>
          <a:bodyPr/>
          <a:lstStyle/>
          <a:p>
            <a:r>
              <a:rPr lang="en-US" altLang="en-US" sz="3400"/>
              <a:t>Abstraction</a:t>
            </a:r>
          </a:p>
        </p:txBody>
      </p:sp>
      <p:sp>
        <p:nvSpPr>
          <p:cNvPr id="23556" name="Rectangle 18">
            <a:extLst>
              <a:ext uri="{FF2B5EF4-FFF2-40B4-BE49-F238E27FC236}">
                <a16:creationId xmlns:a16="http://schemas.microsoft.com/office/drawing/2014/main" id="{AB26A3F6-4743-478F-A649-18A68DB1B229}"/>
              </a:ext>
            </a:extLst>
          </p:cNvPr>
          <p:cNvSpPr>
            <a:spLocks noChangeArrowheads="1"/>
          </p:cNvSpPr>
          <p:nvPr/>
        </p:nvSpPr>
        <p:spPr bwMode="auto">
          <a:xfrm>
            <a:off x="563563" y="957263"/>
            <a:ext cx="8229600"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285750" indent="-285750">
              <a:lnSpc>
                <a:spcPct val="90000"/>
              </a:lnSpc>
              <a:spcBef>
                <a:spcPct val="30000"/>
              </a:spcBef>
              <a:buClr>
                <a:schemeClr val="tx2"/>
              </a:buClr>
              <a:buFont typeface="Times" panose="02020603050405020304" pitchFamily="18" charset="0"/>
              <a:buChar char="•"/>
              <a:defRPr sz="2400">
                <a:solidFill>
                  <a:schemeClr val="tx1"/>
                </a:solidFill>
                <a:latin typeface="Verdana" panose="020B0604030504040204" pitchFamily="34" charset="0"/>
                <a:ea typeface="MS PGothic" panose="020B0600070205080204" pitchFamily="34" charset="-128"/>
              </a:defRPr>
            </a:lvl1pPr>
            <a:lvl2pPr marL="685800" indent="-228600">
              <a:lnSpc>
                <a:spcPct val="90000"/>
              </a:lnSpc>
              <a:spcBef>
                <a:spcPct val="30000"/>
              </a:spcBef>
              <a:buClr>
                <a:schemeClr val="hlink"/>
              </a:buClr>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2pPr>
            <a:lvl3pPr marL="1143000" indent="-228600">
              <a:lnSpc>
                <a:spcPct val="90000"/>
              </a:lnSpc>
              <a:spcBef>
                <a:spcPct val="30000"/>
              </a:spcBef>
              <a:buClr>
                <a:schemeClr val="tx2"/>
              </a:buClr>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3pPr>
            <a:lvl4pPr marL="1543050" indent="-171450">
              <a:lnSpc>
                <a:spcPct val="90000"/>
              </a:lnSpc>
              <a:spcBef>
                <a:spcPct val="30000"/>
              </a:spcBef>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4pPr>
            <a:lvl5pPr marL="2000250" indent="-171450">
              <a:lnSpc>
                <a:spcPct val="90000"/>
              </a:lnSpc>
              <a:spcBef>
                <a:spcPct val="30000"/>
              </a:spcBef>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5pPr>
            <a:lvl6pPr marL="2457450" indent="-17145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6pPr>
            <a:lvl7pPr marL="2914650" indent="-17145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7pPr>
            <a:lvl8pPr marL="3371850" indent="-17145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8pPr>
            <a:lvl9pPr marL="3829050" indent="-17145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9pPr>
          </a:lstStyle>
          <a:p>
            <a:r>
              <a:rPr lang="en-US" altLang="en-US" b="0"/>
              <a:t>Complex systems are hard to understand</a:t>
            </a:r>
          </a:p>
          <a:p>
            <a:pPr lvl="1"/>
            <a:r>
              <a:rPr lang="en-US" altLang="en-US" b="0"/>
              <a:t>The 7 +- 2 phenomena</a:t>
            </a:r>
          </a:p>
          <a:p>
            <a:pPr lvl="2"/>
            <a:r>
              <a:rPr lang="en-US" altLang="en-US" b="0"/>
              <a:t>Our short-term memory cannot store more than 7+-2 pieces at the same time -</a:t>
            </a:r>
            <a:r>
              <a:rPr lang="en-US" altLang="en-US" b="0">
                <a:solidFill>
                  <a:srgbClr val="FF3300"/>
                </a:solidFill>
              </a:rPr>
              <a:t>&gt; limitation of the brain</a:t>
            </a:r>
            <a:endParaRPr lang="en-US" altLang="en-US" b="0"/>
          </a:p>
          <a:p>
            <a:pPr lvl="2"/>
            <a:r>
              <a:rPr lang="en-US" altLang="en-US" b="0"/>
              <a:t>TUM Phone Number: 498928918204</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4">
            <a:extLst>
              <a:ext uri="{FF2B5EF4-FFF2-40B4-BE49-F238E27FC236}">
                <a16:creationId xmlns:a16="http://schemas.microsoft.com/office/drawing/2014/main" id="{B8BEB1B6-8815-457E-80FE-FB380781D914}"/>
              </a:ext>
            </a:extLst>
          </p:cNvPr>
          <p:cNvSpPr>
            <a:spLocks noGrp="1" noChangeArrowheads="1"/>
          </p:cNvSpPr>
          <p:nvPr>
            <p:ph type="title"/>
          </p:nvPr>
        </p:nvSpPr>
        <p:spPr/>
        <p:txBody>
          <a:bodyPr/>
          <a:lstStyle/>
          <a:p>
            <a:r>
              <a:rPr lang="en-US" altLang="en-US"/>
              <a:t>UML First Pass</a:t>
            </a:r>
          </a:p>
        </p:txBody>
      </p:sp>
      <p:sp>
        <p:nvSpPr>
          <p:cNvPr id="88069" name="Rectangle 5">
            <a:extLst>
              <a:ext uri="{FF2B5EF4-FFF2-40B4-BE49-F238E27FC236}">
                <a16:creationId xmlns:a16="http://schemas.microsoft.com/office/drawing/2014/main" id="{7FFAB47C-7241-4557-817E-D7036F9185E2}"/>
              </a:ext>
            </a:extLst>
          </p:cNvPr>
          <p:cNvSpPr>
            <a:spLocks noGrp="1" noChangeArrowheads="1"/>
          </p:cNvSpPr>
          <p:nvPr>
            <p:ph type="body" idx="1"/>
          </p:nvPr>
        </p:nvSpPr>
        <p:spPr>
          <a:xfrm>
            <a:off x="355600" y="1104900"/>
            <a:ext cx="7951788" cy="4800600"/>
          </a:xfrm>
        </p:spPr>
        <p:txBody>
          <a:bodyPr/>
          <a:lstStyle/>
          <a:p>
            <a:r>
              <a:rPr lang="en-US" altLang="en-US">
                <a:solidFill>
                  <a:srgbClr val="FF3300"/>
                </a:solidFill>
              </a:rPr>
              <a:t>Use case diagrams</a:t>
            </a:r>
            <a:endParaRPr lang="en-US" altLang="en-US"/>
          </a:p>
          <a:p>
            <a:pPr lvl="1"/>
            <a:r>
              <a:rPr lang="en-US" altLang="en-US"/>
              <a:t>Describe the functional behavior of the system as seen by the user</a:t>
            </a:r>
          </a:p>
          <a:p>
            <a:r>
              <a:rPr lang="en-US" altLang="en-US">
                <a:solidFill>
                  <a:srgbClr val="FF3300"/>
                </a:solidFill>
              </a:rPr>
              <a:t>Class diagrams</a:t>
            </a:r>
            <a:endParaRPr lang="en-US" altLang="en-US"/>
          </a:p>
          <a:p>
            <a:pPr lvl="1"/>
            <a:r>
              <a:rPr lang="en-US" altLang="en-US"/>
              <a:t>Describe the static structure of the system: Objects, attributes, associations</a:t>
            </a:r>
          </a:p>
          <a:p>
            <a:r>
              <a:rPr lang="en-US" altLang="en-US">
                <a:solidFill>
                  <a:srgbClr val="FF3300"/>
                </a:solidFill>
              </a:rPr>
              <a:t>Sequence diagrams</a:t>
            </a:r>
            <a:endParaRPr lang="en-US" altLang="en-US"/>
          </a:p>
          <a:p>
            <a:pPr lvl="1"/>
            <a:r>
              <a:rPr lang="en-US" altLang="en-US"/>
              <a:t>Describe the dynamic behavior between objects of the system</a:t>
            </a:r>
          </a:p>
          <a:p>
            <a:r>
              <a:rPr lang="en-US" altLang="en-US">
                <a:solidFill>
                  <a:srgbClr val="FF3300"/>
                </a:solidFill>
              </a:rPr>
              <a:t>Statechart diagrams</a:t>
            </a:r>
            <a:endParaRPr lang="en-US" altLang="en-US"/>
          </a:p>
          <a:p>
            <a:pPr lvl="1"/>
            <a:r>
              <a:rPr lang="en-US" altLang="en-US"/>
              <a:t>Describe the dynamic behavior of an individual object</a:t>
            </a:r>
          </a:p>
          <a:p>
            <a:r>
              <a:rPr lang="en-US" altLang="en-US">
                <a:solidFill>
                  <a:srgbClr val="FF3300"/>
                </a:solidFill>
              </a:rPr>
              <a:t>Activity diagrams</a:t>
            </a:r>
            <a:endParaRPr lang="en-US" altLang="en-US"/>
          </a:p>
          <a:p>
            <a:pPr lvl="1"/>
            <a:r>
              <a:rPr lang="en-US" altLang="en-US"/>
              <a:t>Describe the dynamic behavior of a system, in particular the workflow.</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806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8806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8806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8806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806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8806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8806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8806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8069">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8806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9"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E1A612E2-6E32-4F51-A34D-93EDD98CCECE}"/>
              </a:ext>
            </a:extLst>
          </p:cNvPr>
          <p:cNvSpPr>
            <a:spLocks noGrp="1" noChangeArrowheads="1"/>
          </p:cNvSpPr>
          <p:nvPr>
            <p:ph type="title"/>
          </p:nvPr>
        </p:nvSpPr>
        <p:spPr/>
        <p:txBody>
          <a:bodyPr/>
          <a:lstStyle/>
          <a:p>
            <a:r>
              <a:rPr lang="en-US" altLang="en-US"/>
              <a:t>UML Core Conventions</a:t>
            </a:r>
          </a:p>
        </p:txBody>
      </p:sp>
      <p:sp>
        <p:nvSpPr>
          <p:cNvPr id="93187" name="Rectangle 3">
            <a:extLst>
              <a:ext uri="{FF2B5EF4-FFF2-40B4-BE49-F238E27FC236}">
                <a16:creationId xmlns:a16="http://schemas.microsoft.com/office/drawing/2014/main" id="{0D60D5C3-3D0D-43CF-ABAE-E4C66F48ABEB}"/>
              </a:ext>
            </a:extLst>
          </p:cNvPr>
          <p:cNvSpPr>
            <a:spLocks noGrp="1" noChangeArrowheads="1"/>
          </p:cNvSpPr>
          <p:nvPr>
            <p:ph type="body" idx="1"/>
          </p:nvPr>
        </p:nvSpPr>
        <p:spPr>
          <a:xfrm>
            <a:off x="552450" y="1295400"/>
            <a:ext cx="8001000" cy="4800600"/>
          </a:xfrm>
        </p:spPr>
        <p:txBody>
          <a:bodyPr/>
          <a:lstStyle/>
          <a:p>
            <a:pPr>
              <a:lnSpc>
                <a:spcPct val="80000"/>
              </a:lnSpc>
            </a:pPr>
            <a:r>
              <a:rPr lang="en-US" altLang="en-US"/>
              <a:t>All UML Diagrams denote graphs of nodes and edges</a:t>
            </a:r>
          </a:p>
          <a:p>
            <a:pPr lvl="1">
              <a:lnSpc>
                <a:spcPct val="80000"/>
              </a:lnSpc>
            </a:pPr>
            <a:r>
              <a:rPr lang="en-US" altLang="en-US"/>
              <a:t>Nodes are entities and drawn as rectangles or ovals</a:t>
            </a:r>
          </a:p>
          <a:p>
            <a:pPr lvl="1">
              <a:lnSpc>
                <a:spcPct val="80000"/>
              </a:lnSpc>
            </a:pPr>
            <a:r>
              <a:rPr lang="en-US" altLang="en-US"/>
              <a:t>Rectangles  denote classes or instances </a:t>
            </a:r>
          </a:p>
          <a:p>
            <a:pPr lvl="1">
              <a:lnSpc>
                <a:spcPct val="80000"/>
              </a:lnSpc>
            </a:pPr>
            <a:r>
              <a:rPr lang="en-US" altLang="en-US"/>
              <a:t>Ovals  denote functions </a:t>
            </a:r>
          </a:p>
        </p:txBody>
      </p:sp>
      <p:sp>
        <p:nvSpPr>
          <p:cNvPr id="93188" name="Rectangle 4">
            <a:extLst>
              <a:ext uri="{FF2B5EF4-FFF2-40B4-BE49-F238E27FC236}">
                <a16:creationId xmlns:a16="http://schemas.microsoft.com/office/drawing/2014/main" id="{76BBD747-0CA9-484F-8B43-FBA18C407032}"/>
              </a:ext>
            </a:extLst>
          </p:cNvPr>
          <p:cNvSpPr>
            <a:spLocks noChangeArrowheads="1"/>
          </p:cNvSpPr>
          <p:nvPr/>
        </p:nvSpPr>
        <p:spPr bwMode="auto">
          <a:xfrm>
            <a:off x="1271588" y="2305050"/>
            <a:ext cx="1465262" cy="3524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93189" name="Oval 5">
            <a:extLst>
              <a:ext uri="{FF2B5EF4-FFF2-40B4-BE49-F238E27FC236}">
                <a16:creationId xmlns:a16="http://schemas.microsoft.com/office/drawing/2014/main" id="{1E7B2EA4-787B-445D-B46B-3FADB794D441}"/>
              </a:ext>
            </a:extLst>
          </p:cNvPr>
          <p:cNvSpPr>
            <a:spLocks noChangeArrowheads="1"/>
          </p:cNvSpPr>
          <p:nvPr/>
        </p:nvSpPr>
        <p:spPr bwMode="auto">
          <a:xfrm>
            <a:off x="1211263" y="2678113"/>
            <a:ext cx="938212" cy="35242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93190" name="Rectangle 6">
            <a:extLst>
              <a:ext uri="{FF2B5EF4-FFF2-40B4-BE49-F238E27FC236}">
                <a16:creationId xmlns:a16="http://schemas.microsoft.com/office/drawing/2014/main" id="{C4D652AD-A5A6-463F-8EE6-FF3339F9FBEF}"/>
              </a:ext>
            </a:extLst>
          </p:cNvPr>
          <p:cNvSpPr>
            <a:spLocks noChangeArrowheads="1"/>
          </p:cNvSpPr>
          <p:nvPr/>
        </p:nvSpPr>
        <p:spPr bwMode="auto">
          <a:xfrm>
            <a:off x="666750" y="3124200"/>
            <a:ext cx="8001000" cy="2924175"/>
          </a:xfrm>
          <a:prstGeom prst="rect">
            <a:avLst/>
          </a:prstGeom>
          <a:noFill/>
          <a:ln>
            <a:noFill/>
          </a:ln>
        </p:spPr>
        <p:txBody>
          <a:bodyPr lIns="90487" tIns="44450" rIns="90487" bIns="44450"/>
          <a:lstStyle>
            <a:lvl1pPr marL="285750" indent="-285750" algn="ctr">
              <a:defRPr sz="2400" b="1">
                <a:solidFill>
                  <a:srgbClr val="FF0000"/>
                </a:solidFill>
                <a:latin typeface="Helvetica" panose="020B0604020202020204" pitchFamily="34" charset="0"/>
                <a:ea typeface="ＭＳ Ｐゴシック" panose="020B0600070205080204" pitchFamily="34" charset="-128"/>
              </a:defRPr>
            </a:lvl1pPr>
            <a:lvl2pPr marL="685800" indent="-228600" algn="ctr">
              <a:defRPr sz="2400" b="1">
                <a:solidFill>
                  <a:srgbClr val="FF0000"/>
                </a:solidFill>
                <a:latin typeface="Helvetica" panose="020B0604020202020204" pitchFamily="34" charset="0"/>
                <a:ea typeface="ＭＳ Ｐゴシック" panose="020B0600070205080204" pitchFamily="34" charset="-128"/>
              </a:defRPr>
            </a:lvl2pPr>
            <a:lvl3pPr marL="1143000" indent="-228600" algn="ctr">
              <a:defRPr sz="2400" b="1">
                <a:solidFill>
                  <a:srgbClr val="FF0000"/>
                </a:solidFill>
                <a:latin typeface="Helvetica" panose="020B0604020202020204" pitchFamily="34" charset="0"/>
                <a:ea typeface="ＭＳ Ｐゴシック" panose="020B0600070205080204" pitchFamily="34" charset="-128"/>
              </a:defRPr>
            </a:lvl3pPr>
            <a:lvl4pPr marL="1600200" indent="-228600" algn="ctr">
              <a:defRPr sz="2400" b="1">
                <a:solidFill>
                  <a:srgbClr val="FF0000"/>
                </a:solidFill>
                <a:latin typeface="Helvetica" panose="020B0604020202020204" pitchFamily="34" charset="0"/>
                <a:ea typeface="ＭＳ Ｐゴシック" panose="020B0600070205080204" pitchFamily="34" charset="-128"/>
              </a:defRPr>
            </a:lvl4pPr>
            <a:lvl5pPr marL="2057400" indent="-228600" algn="ctr">
              <a:defRPr sz="2400" b="1">
                <a:solidFill>
                  <a:srgbClr val="FF0000"/>
                </a:solidFill>
                <a:latin typeface="Helvetica"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l">
              <a:lnSpc>
                <a:spcPct val="80000"/>
              </a:lnSpc>
              <a:spcBef>
                <a:spcPct val="30000"/>
              </a:spcBef>
              <a:buClr>
                <a:schemeClr val="tx2"/>
              </a:buClr>
              <a:buFont typeface="Times" panose="02020603050405020304" pitchFamily="18" charset="0"/>
              <a:buChar char="•"/>
              <a:defRPr/>
            </a:pPr>
            <a:r>
              <a:rPr lang="en-US" altLang="en-US" b="0" dirty="0">
                <a:solidFill>
                  <a:schemeClr val="tx1"/>
                </a:solidFill>
                <a:latin typeface="Verdana" panose="020B0604030504040204" pitchFamily="34" charset="0"/>
              </a:rPr>
              <a:t>Names of Classes are not underlined</a:t>
            </a:r>
          </a:p>
          <a:p>
            <a:pPr lvl="1" algn="l">
              <a:lnSpc>
                <a:spcPct val="80000"/>
              </a:lnSpc>
              <a:spcBef>
                <a:spcPct val="30000"/>
              </a:spcBef>
              <a:buClr>
                <a:schemeClr val="hlink"/>
              </a:buClr>
              <a:buSzPct val="100000"/>
              <a:buFont typeface="Times" panose="02020603050405020304" pitchFamily="18" charset="0"/>
              <a:buChar char="•"/>
              <a:defRPr/>
            </a:pPr>
            <a:r>
              <a:rPr lang="en-US" altLang="en-US" sz="2000" b="0" dirty="0" err="1">
                <a:solidFill>
                  <a:schemeClr val="tx1"/>
                </a:solidFill>
                <a:latin typeface="Courier" charset="0"/>
              </a:rPr>
              <a:t>SimpleWatch</a:t>
            </a:r>
            <a:endParaRPr lang="en-US" altLang="en-US" sz="2000" b="0" dirty="0">
              <a:solidFill>
                <a:schemeClr val="tx1"/>
              </a:solidFill>
              <a:latin typeface="Verdana" panose="020B0604030504040204" pitchFamily="34" charset="0"/>
            </a:endParaRPr>
          </a:p>
          <a:p>
            <a:pPr lvl="1" algn="l">
              <a:lnSpc>
                <a:spcPct val="80000"/>
              </a:lnSpc>
              <a:spcBef>
                <a:spcPct val="30000"/>
              </a:spcBef>
              <a:buClr>
                <a:schemeClr val="hlink"/>
              </a:buClr>
              <a:buSzPct val="100000"/>
              <a:buFont typeface="Times" panose="02020603050405020304" pitchFamily="18" charset="0"/>
              <a:buChar char="•"/>
              <a:defRPr/>
            </a:pPr>
            <a:r>
              <a:rPr lang="en-US" altLang="en-US" sz="2000" b="0" dirty="0">
                <a:solidFill>
                  <a:schemeClr val="tx1"/>
                </a:solidFill>
                <a:latin typeface="Courier" charset="0"/>
              </a:rPr>
              <a:t>Firefighter</a:t>
            </a:r>
            <a:r>
              <a:rPr lang="en-US" altLang="en-US" sz="2000" b="0" dirty="0">
                <a:solidFill>
                  <a:schemeClr val="tx1"/>
                </a:solidFill>
                <a:latin typeface="Verdana" panose="020B0604030504040204" pitchFamily="34" charset="0"/>
              </a:rPr>
              <a:t> </a:t>
            </a:r>
          </a:p>
          <a:p>
            <a:pPr algn="l">
              <a:lnSpc>
                <a:spcPct val="80000"/>
              </a:lnSpc>
              <a:spcBef>
                <a:spcPct val="30000"/>
              </a:spcBef>
              <a:buClr>
                <a:schemeClr val="tx2"/>
              </a:buClr>
              <a:buFont typeface="Times" panose="02020603050405020304" pitchFamily="18" charset="0"/>
              <a:buChar char="•"/>
              <a:defRPr/>
            </a:pPr>
            <a:r>
              <a:rPr lang="en-US" altLang="en-US" b="0" dirty="0">
                <a:solidFill>
                  <a:schemeClr val="tx1"/>
                </a:solidFill>
                <a:latin typeface="Verdana" panose="020B0604030504040204" pitchFamily="34" charset="0"/>
              </a:rPr>
              <a:t>Names of Instances are </a:t>
            </a:r>
            <a:r>
              <a:rPr lang="en-US" altLang="en-US" b="0" dirty="0">
                <a:solidFill>
                  <a:schemeClr val="tx1"/>
                </a:solidFill>
                <a:highlight>
                  <a:srgbClr val="FFFF00"/>
                </a:highlight>
                <a:latin typeface="Verdana" panose="020B0604030504040204" pitchFamily="34" charset="0"/>
              </a:rPr>
              <a:t>underlined</a:t>
            </a:r>
          </a:p>
          <a:p>
            <a:pPr lvl="1" algn="l">
              <a:lnSpc>
                <a:spcPct val="80000"/>
              </a:lnSpc>
              <a:spcBef>
                <a:spcPct val="30000"/>
              </a:spcBef>
              <a:buClr>
                <a:schemeClr val="hlink"/>
              </a:buClr>
              <a:buSzPct val="100000"/>
              <a:buFont typeface="Times" panose="02020603050405020304" pitchFamily="18" charset="0"/>
              <a:buChar char="•"/>
              <a:defRPr/>
            </a:pPr>
            <a:r>
              <a:rPr lang="en-US" altLang="en-US" sz="2000" b="0" u="sng" dirty="0" err="1">
                <a:solidFill>
                  <a:schemeClr val="tx1"/>
                </a:solidFill>
                <a:latin typeface="Courier" charset="0"/>
              </a:rPr>
              <a:t>myWatch:SimpleWatch</a:t>
            </a:r>
            <a:endParaRPr lang="en-US" altLang="en-US" sz="2000" b="0" u="sng" dirty="0">
              <a:solidFill>
                <a:schemeClr val="tx1"/>
              </a:solidFill>
              <a:latin typeface="Courier" charset="0"/>
            </a:endParaRPr>
          </a:p>
          <a:p>
            <a:pPr lvl="1" algn="l">
              <a:lnSpc>
                <a:spcPct val="80000"/>
              </a:lnSpc>
              <a:spcBef>
                <a:spcPct val="30000"/>
              </a:spcBef>
              <a:buClr>
                <a:schemeClr val="hlink"/>
              </a:buClr>
              <a:buSzPct val="100000"/>
              <a:buFont typeface="Times" panose="02020603050405020304" pitchFamily="18" charset="0"/>
              <a:buChar char="•"/>
              <a:defRPr/>
            </a:pPr>
            <a:r>
              <a:rPr lang="en-US" altLang="en-US" sz="2000" b="0" u="sng" dirty="0" err="1">
                <a:solidFill>
                  <a:schemeClr val="tx1"/>
                </a:solidFill>
                <a:latin typeface="Courier" charset="0"/>
              </a:rPr>
              <a:t>Joe:Firefighter</a:t>
            </a:r>
            <a:endParaRPr lang="en-US" altLang="en-US" sz="2000" b="0" dirty="0">
              <a:solidFill>
                <a:schemeClr val="tx1"/>
              </a:solidFill>
              <a:latin typeface="Courier" charset="0"/>
            </a:endParaRPr>
          </a:p>
          <a:p>
            <a:pPr algn="l">
              <a:lnSpc>
                <a:spcPct val="80000"/>
              </a:lnSpc>
              <a:spcBef>
                <a:spcPct val="30000"/>
              </a:spcBef>
              <a:buClr>
                <a:schemeClr val="tx2"/>
              </a:buClr>
              <a:buFont typeface="Times" panose="02020603050405020304" pitchFamily="18" charset="0"/>
              <a:buChar char="•"/>
              <a:defRPr/>
            </a:pPr>
            <a:r>
              <a:rPr lang="en-US" altLang="en-US" b="0" dirty="0">
                <a:solidFill>
                  <a:schemeClr val="tx1"/>
                </a:solidFill>
                <a:latin typeface="Verdana" panose="020B0604030504040204" pitchFamily="34" charset="0"/>
              </a:rPr>
              <a:t>An edge between two nodes denotes a relationship between the corresponding entities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3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31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318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9318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93187">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9318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3190">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93190">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93190">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93190">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499"/>
                                          </p:stCondLst>
                                        </p:cTn>
                                        <p:tgtEl>
                                          <p:spTgt spid="93190">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93190">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931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bldLvl="2" autoUpdateAnimBg="0"/>
      <p:bldP spid="93188" grpId="0" animBg="1"/>
      <p:bldP spid="93189" grpId="0" animBg="1"/>
      <p:bldP spid="93190"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el 1">
            <a:extLst>
              <a:ext uri="{FF2B5EF4-FFF2-40B4-BE49-F238E27FC236}">
                <a16:creationId xmlns:a16="http://schemas.microsoft.com/office/drawing/2014/main" id="{5F6D4270-35B9-40E8-A865-374BC9AFF7D5}"/>
              </a:ext>
            </a:extLst>
          </p:cNvPr>
          <p:cNvSpPr>
            <a:spLocks noGrp="1" noChangeArrowheads="1"/>
          </p:cNvSpPr>
          <p:nvPr>
            <p:ph type="title"/>
          </p:nvPr>
        </p:nvSpPr>
        <p:spPr/>
        <p:txBody>
          <a:bodyPr/>
          <a:lstStyle/>
          <a:p>
            <a:r>
              <a:rPr lang="en-US" altLang="en-US"/>
              <a:t>UML first pass: Use case diagrams</a:t>
            </a:r>
            <a:endParaRPr lang="de-DE" altLang="en-US"/>
          </a:p>
        </p:txBody>
      </p:sp>
      <p:pic>
        <p:nvPicPr>
          <p:cNvPr id="119811" name="Inhaltsplatzhalter 7" descr="UseCaseDiagram_1_Course.pdf">
            <a:extLst>
              <a:ext uri="{FF2B5EF4-FFF2-40B4-BE49-F238E27FC236}">
                <a16:creationId xmlns:a16="http://schemas.microsoft.com/office/drawing/2014/main" id="{969897E1-8FE5-44BE-92CF-416A7181598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517650"/>
            <a:ext cx="7696200" cy="3822700"/>
          </a:xfrm>
        </p:spPr>
      </p:pic>
      <p:sp>
        <p:nvSpPr>
          <p:cNvPr id="119812" name="Text Box 44">
            <a:extLst>
              <a:ext uri="{FF2B5EF4-FFF2-40B4-BE49-F238E27FC236}">
                <a16:creationId xmlns:a16="http://schemas.microsoft.com/office/drawing/2014/main" id="{4A4D873A-4925-409F-8773-662798A14F65}"/>
              </a:ext>
            </a:extLst>
          </p:cNvPr>
          <p:cNvSpPr txBox="1">
            <a:spLocks noChangeArrowheads="1"/>
          </p:cNvSpPr>
          <p:nvPr/>
        </p:nvSpPr>
        <p:spPr bwMode="auto">
          <a:xfrm>
            <a:off x="466725" y="5537200"/>
            <a:ext cx="8256588" cy="830263"/>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solidFill>
                  <a:schemeClr val="bg1"/>
                </a:solidFill>
              </a:rPr>
              <a:t>Use case diagrams represent the functionality of the system</a:t>
            </a:r>
          </a:p>
          <a:p>
            <a:pPr algn="ctr"/>
            <a:r>
              <a:rPr lang="en-US" altLang="en-US" b="0">
                <a:solidFill>
                  <a:schemeClr val="bg1"/>
                </a:solidFill>
              </a:rPr>
              <a:t>from user’s point of view</a:t>
            </a:r>
          </a:p>
        </p:txBody>
      </p:sp>
      <p:sp>
        <p:nvSpPr>
          <p:cNvPr id="119813" name="AutoShape 5">
            <a:extLst>
              <a:ext uri="{FF2B5EF4-FFF2-40B4-BE49-F238E27FC236}">
                <a16:creationId xmlns:a16="http://schemas.microsoft.com/office/drawing/2014/main" id="{D932DFE7-9B1A-4F22-8332-B5185CAA0595}"/>
              </a:ext>
            </a:extLst>
          </p:cNvPr>
          <p:cNvSpPr>
            <a:spLocks noChangeArrowheads="1"/>
          </p:cNvSpPr>
          <p:nvPr/>
        </p:nvSpPr>
        <p:spPr bwMode="auto">
          <a:xfrm>
            <a:off x="2133600" y="2971800"/>
            <a:ext cx="838200" cy="609600"/>
          </a:xfrm>
          <a:prstGeom prst="wedgeRoundRectCallout">
            <a:avLst>
              <a:gd name="adj1" fmla="val -91319"/>
              <a:gd name="adj2" fmla="val 90366"/>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cs typeface="Helvetica" panose="020B0604020202020204" pitchFamily="34" charset="0"/>
              </a:rPr>
              <a:t>Actor.</a:t>
            </a:r>
          </a:p>
        </p:txBody>
      </p:sp>
      <p:sp>
        <p:nvSpPr>
          <p:cNvPr id="119814" name="AutoShape 9">
            <a:extLst>
              <a:ext uri="{FF2B5EF4-FFF2-40B4-BE49-F238E27FC236}">
                <a16:creationId xmlns:a16="http://schemas.microsoft.com/office/drawing/2014/main" id="{E8765C2A-0A35-4907-BC42-CDC87C23725C}"/>
              </a:ext>
            </a:extLst>
          </p:cNvPr>
          <p:cNvSpPr>
            <a:spLocks noChangeArrowheads="1"/>
          </p:cNvSpPr>
          <p:nvPr/>
        </p:nvSpPr>
        <p:spPr bwMode="auto">
          <a:xfrm>
            <a:off x="6705600" y="1143000"/>
            <a:ext cx="1398588" cy="609600"/>
          </a:xfrm>
          <a:prstGeom prst="wedgeRoundRectCallout">
            <a:avLst>
              <a:gd name="adj1" fmla="val -140806"/>
              <a:gd name="adj2" fmla="val 159116"/>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cs typeface="Helvetica" panose="020B0604020202020204" pitchFamily="34" charset="0"/>
              </a:rPr>
              <a:t>Use Case</a:t>
            </a:r>
          </a:p>
        </p:txBody>
      </p:sp>
      <p:sp>
        <p:nvSpPr>
          <p:cNvPr id="119815" name="AutoShape 9">
            <a:extLst>
              <a:ext uri="{FF2B5EF4-FFF2-40B4-BE49-F238E27FC236}">
                <a16:creationId xmlns:a16="http://schemas.microsoft.com/office/drawing/2014/main" id="{6F581A9A-B5A2-4A28-ADC7-CA4876D9F3BF}"/>
              </a:ext>
            </a:extLst>
          </p:cNvPr>
          <p:cNvSpPr>
            <a:spLocks noChangeArrowheads="1"/>
          </p:cNvSpPr>
          <p:nvPr/>
        </p:nvSpPr>
        <p:spPr bwMode="auto">
          <a:xfrm>
            <a:off x="6781800" y="4495800"/>
            <a:ext cx="2084388" cy="609600"/>
          </a:xfrm>
          <a:prstGeom prst="wedgeRoundRectCallout">
            <a:avLst>
              <a:gd name="adj1" fmla="val -66880"/>
              <a:gd name="adj2" fmla="val -13106"/>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b="0">
                <a:cs typeface="Helvetica" panose="020B0604020202020204" pitchFamily="34" charset="0"/>
              </a:rPr>
              <a:t>System boundary</a:t>
            </a:r>
          </a:p>
        </p:txBody>
      </p:sp>
      <p:sp>
        <p:nvSpPr>
          <p:cNvPr id="119816" name="AutoShape 9">
            <a:extLst>
              <a:ext uri="{FF2B5EF4-FFF2-40B4-BE49-F238E27FC236}">
                <a16:creationId xmlns:a16="http://schemas.microsoft.com/office/drawing/2014/main" id="{D9D205D2-E464-4715-B881-3154476E0100}"/>
              </a:ext>
            </a:extLst>
          </p:cNvPr>
          <p:cNvSpPr>
            <a:spLocks noChangeArrowheads="1"/>
          </p:cNvSpPr>
          <p:nvPr/>
        </p:nvSpPr>
        <p:spPr bwMode="auto">
          <a:xfrm>
            <a:off x="3871913" y="914400"/>
            <a:ext cx="1400175" cy="533400"/>
          </a:xfrm>
          <a:prstGeom prst="wedgeRoundRectCallout">
            <a:avLst>
              <a:gd name="adj1" fmla="val -47579"/>
              <a:gd name="adj2" fmla="val 89671"/>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cs typeface="Helvetica" panose="020B0604020202020204" pitchFamily="34" charset="0"/>
              </a:rPr>
              <a:t>Classifier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10687DF4-1A4A-4258-B09B-1DCB1BA1AFC7}"/>
              </a:ext>
            </a:extLst>
          </p:cNvPr>
          <p:cNvSpPr>
            <a:spLocks noGrp="1" noChangeArrowheads="1"/>
          </p:cNvSpPr>
          <p:nvPr>
            <p:ph type="title"/>
          </p:nvPr>
        </p:nvSpPr>
        <p:spPr/>
        <p:txBody>
          <a:bodyPr/>
          <a:lstStyle/>
          <a:p>
            <a:r>
              <a:rPr lang="en-US" altLang="en-US"/>
              <a:t>Historical Remark: UML 1 used packages</a:t>
            </a:r>
          </a:p>
        </p:txBody>
      </p:sp>
      <p:grpSp>
        <p:nvGrpSpPr>
          <p:cNvPr id="2" name="Group 56">
            <a:extLst>
              <a:ext uri="{FF2B5EF4-FFF2-40B4-BE49-F238E27FC236}">
                <a16:creationId xmlns:a16="http://schemas.microsoft.com/office/drawing/2014/main" id="{49456333-6464-4629-8AFF-CC6091166F7E}"/>
              </a:ext>
            </a:extLst>
          </p:cNvPr>
          <p:cNvGrpSpPr>
            <a:grpSpLocks/>
          </p:cNvGrpSpPr>
          <p:nvPr/>
        </p:nvGrpSpPr>
        <p:grpSpPr bwMode="auto">
          <a:xfrm>
            <a:off x="693738" y="2354263"/>
            <a:ext cx="2740025" cy="1997075"/>
            <a:chOff x="437" y="1483"/>
            <a:chExt cx="1726" cy="1258"/>
          </a:xfrm>
        </p:grpSpPr>
        <p:grpSp>
          <p:nvGrpSpPr>
            <p:cNvPr id="120865" name="Group 45">
              <a:extLst>
                <a:ext uri="{FF2B5EF4-FFF2-40B4-BE49-F238E27FC236}">
                  <a16:creationId xmlns:a16="http://schemas.microsoft.com/office/drawing/2014/main" id="{D29996AA-9509-485C-9C3A-5BDDC5C7EE6B}"/>
                </a:ext>
              </a:extLst>
            </p:cNvPr>
            <p:cNvGrpSpPr>
              <a:grpSpLocks/>
            </p:cNvGrpSpPr>
            <p:nvPr/>
          </p:nvGrpSpPr>
          <p:grpSpPr bwMode="auto">
            <a:xfrm>
              <a:off x="437" y="1993"/>
              <a:ext cx="864" cy="748"/>
              <a:chOff x="437" y="1993"/>
              <a:chExt cx="864" cy="748"/>
            </a:xfrm>
          </p:grpSpPr>
          <p:sp>
            <p:nvSpPr>
              <p:cNvPr id="120869" name="Freeform 13">
                <a:extLst>
                  <a:ext uri="{FF2B5EF4-FFF2-40B4-BE49-F238E27FC236}">
                    <a16:creationId xmlns:a16="http://schemas.microsoft.com/office/drawing/2014/main" id="{02440407-3E99-43E4-9BE8-7DF28BD6E597}"/>
                  </a:ext>
                </a:extLst>
              </p:cNvPr>
              <p:cNvSpPr>
                <a:spLocks/>
              </p:cNvSpPr>
              <p:nvPr/>
            </p:nvSpPr>
            <p:spPr bwMode="auto">
              <a:xfrm>
                <a:off x="611" y="2101"/>
                <a:ext cx="143" cy="418"/>
              </a:xfrm>
              <a:custGeom>
                <a:avLst/>
                <a:gdLst>
                  <a:gd name="T0" fmla="*/ 143 w 143"/>
                  <a:gd name="T1" fmla="*/ 0 h 418"/>
                  <a:gd name="T2" fmla="*/ 143 w 143"/>
                  <a:gd name="T3" fmla="*/ 263 h 418"/>
                  <a:gd name="T4" fmla="*/ 0 w 143"/>
                  <a:gd name="T5" fmla="*/ 418 h 418"/>
                  <a:gd name="T6" fmla="*/ 0 60000 65536"/>
                  <a:gd name="T7" fmla="*/ 0 60000 65536"/>
                  <a:gd name="T8" fmla="*/ 0 60000 65536"/>
                  <a:gd name="T9" fmla="*/ 0 w 143"/>
                  <a:gd name="T10" fmla="*/ 0 h 418"/>
                  <a:gd name="T11" fmla="*/ 143 w 143"/>
                  <a:gd name="T12" fmla="*/ 418 h 418"/>
                </a:gdLst>
                <a:ahLst/>
                <a:cxnLst>
                  <a:cxn ang="T6">
                    <a:pos x="T0" y="T1"/>
                  </a:cxn>
                  <a:cxn ang="T7">
                    <a:pos x="T2" y="T3"/>
                  </a:cxn>
                  <a:cxn ang="T8">
                    <a:pos x="T4" y="T5"/>
                  </a:cxn>
                </a:cxnLst>
                <a:rect l="T9" t="T10" r="T11" b="T12"/>
                <a:pathLst>
                  <a:path w="143" h="418">
                    <a:moveTo>
                      <a:pt x="143" y="0"/>
                    </a:moveTo>
                    <a:lnTo>
                      <a:pt x="143" y="263"/>
                    </a:lnTo>
                    <a:lnTo>
                      <a:pt x="0" y="418"/>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870" name="Line 14">
                <a:extLst>
                  <a:ext uri="{FF2B5EF4-FFF2-40B4-BE49-F238E27FC236}">
                    <a16:creationId xmlns:a16="http://schemas.microsoft.com/office/drawing/2014/main" id="{494298B9-617A-4B64-8655-3FC5A29A9D87}"/>
                  </a:ext>
                </a:extLst>
              </p:cNvPr>
              <p:cNvSpPr>
                <a:spLocks noChangeShapeType="1"/>
              </p:cNvSpPr>
              <p:nvPr/>
            </p:nvSpPr>
            <p:spPr bwMode="auto">
              <a:xfrm>
                <a:off x="754" y="2364"/>
                <a:ext cx="156" cy="1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71" name="Line 15">
                <a:extLst>
                  <a:ext uri="{FF2B5EF4-FFF2-40B4-BE49-F238E27FC236}">
                    <a16:creationId xmlns:a16="http://schemas.microsoft.com/office/drawing/2014/main" id="{45F555CF-F1AB-4932-9E42-480C45300F9E}"/>
                  </a:ext>
                </a:extLst>
              </p:cNvPr>
              <p:cNvSpPr>
                <a:spLocks noChangeShapeType="1"/>
              </p:cNvSpPr>
              <p:nvPr/>
            </p:nvSpPr>
            <p:spPr bwMode="auto">
              <a:xfrm>
                <a:off x="611" y="2220"/>
                <a:ext cx="29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72" name="Oval 16">
                <a:extLst>
                  <a:ext uri="{FF2B5EF4-FFF2-40B4-BE49-F238E27FC236}">
                    <a16:creationId xmlns:a16="http://schemas.microsoft.com/office/drawing/2014/main" id="{AEB6FE1F-1F02-4649-8865-27067BBCD5BB}"/>
                  </a:ext>
                </a:extLst>
              </p:cNvPr>
              <p:cNvSpPr>
                <a:spLocks noChangeArrowheads="1"/>
              </p:cNvSpPr>
              <p:nvPr/>
            </p:nvSpPr>
            <p:spPr bwMode="auto">
              <a:xfrm>
                <a:off x="683" y="1993"/>
                <a:ext cx="155" cy="156"/>
              </a:xfrm>
              <a:prstGeom prst="ellipse">
                <a:avLst/>
              </a:prstGeom>
              <a:solidFill>
                <a:srgbClr val="FFFFFF"/>
              </a:solidFill>
              <a:ln w="19050">
                <a:solidFill>
                  <a:srgbClr val="000000"/>
                </a:solidFill>
                <a:round/>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20873" name="Rectangle 17">
                <a:extLst>
                  <a:ext uri="{FF2B5EF4-FFF2-40B4-BE49-F238E27FC236}">
                    <a16:creationId xmlns:a16="http://schemas.microsoft.com/office/drawing/2014/main" id="{38D32E08-77BA-4BA6-A2F5-059CBBBFC8D3}"/>
                  </a:ext>
                </a:extLst>
              </p:cNvPr>
              <p:cNvSpPr>
                <a:spLocks noChangeArrowheads="1"/>
              </p:cNvSpPr>
              <p:nvPr/>
            </p:nvSpPr>
            <p:spPr bwMode="auto">
              <a:xfrm>
                <a:off x="437" y="2549"/>
                <a:ext cx="8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000000"/>
                    </a:solidFill>
                    <a:latin typeface="Courier" charset="0"/>
                  </a:rPr>
                  <a:t>WatchUser</a:t>
                </a:r>
                <a:endParaRPr lang="en-US" altLang="en-US" sz="2000" b="0">
                  <a:solidFill>
                    <a:schemeClr val="tx1"/>
                  </a:solidFill>
                </a:endParaRPr>
              </a:p>
            </p:txBody>
          </p:sp>
        </p:grpSp>
        <p:sp>
          <p:nvSpPr>
            <p:cNvPr id="120866" name="Line 30">
              <a:extLst>
                <a:ext uri="{FF2B5EF4-FFF2-40B4-BE49-F238E27FC236}">
                  <a16:creationId xmlns:a16="http://schemas.microsoft.com/office/drawing/2014/main" id="{1F9066A0-7935-4068-B8AF-276869087181}"/>
                </a:ext>
              </a:extLst>
            </p:cNvPr>
            <p:cNvSpPr>
              <a:spLocks noChangeShapeType="1"/>
            </p:cNvSpPr>
            <p:nvPr/>
          </p:nvSpPr>
          <p:spPr bwMode="auto">
            <a:xfrm flipV="1">
              <a:off x="883" y="1731"/>
              <a:ext cx="1280" cy="47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67" name="Line 31">
              <a:extLst>
                <a:ext uri="{FF2B5EF4-FFF2-40B4-BE49-F238E27FC236}">
                  <a16:creationId xmlns:a16="http://schemas.microsoft.com/office/drawing/2014/main" id="{7934A7D8-905C-42AC-BB5D-E098E28BC388}"/>
                </a:ext>
              </a:extLst>
            </p:cNvPr>
            <p:cNvSpPr>
              <a:spLocks noChangeShapeType="1"/>
            </p:cNvSpPr>
            <p:nvPr/>
          </p:nvSpPr>
          <p:spPr bwMode="auto">
            <a:xfrm flipV="1">
              <a:off x="1137" y="2292"/>
              <a:ext cx="991" cy="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68" name="AutoShape 5">
              <a:extLst>
                <a:ext uri="{FF2B5EF4-FFF2-40B4-BE49-F238E27FC236}">
                  <a16:creationId xmlns:a16="http://schemas.microsoft.com/office/drawing/2014/main" id="{F76EC5BA-4644-4B4F-8C2A-345833290CD7}"/>
                </a:ext>
              </a:extLst>
            </p:cNvPr>
            <p:cNvSpPr>
              <a:spLocks noChangeArrowheads="1"/>
            </p:cNvSpPr>
            <p:nvPr/>
          </p:nvSpPr>
          <p:spPr bwMode="auto">
            <a:xfrm>
              <a:off x="1090" y="1483"/>
              <a:ext cx="576" cy="384"/>
            </a:xfrm>
            <a:prstGeom prst="wedgeRoundRectCallout">
              <a:avLst>
                <a:gd name="adj1" fmla="val -91319"/>
                <a:gd name="adj2" fmla="val 90366"/>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2000" b="0"/>
                <a:t>Actor</a:t>
              </a:r>
            </a:p>
          </p:txBody>
        </p:sp>
      </p:grpSp>
      <p:sp>
        <p:nvSpPr>
          <p:cNvPr id="83977" name="AutoShape 9">
            <a:extLst>
              <a:ext uri="{FF2B5EF4-FFF2-40B4-BE49-F238E27FC236}">
                <a16:creationId xmlns:a16="http://schemas.microsoft.com/office/drawing/2014/main" id="{889C5269-4481-48FA-AA50-C6583D981434}"/>
              </a:ext>
            </a:extLst>
          </p:cNvPr>
          <p:cNvSpPr>
            <a:spLocks noChangeArrowheads="1"/>
          </p:cNvSpPr>
          <p:nvPr/>
        </p:nvSpPr>
        <p:spPr bwMode="auto">
          <a:xfrm>
            <a:off x="5664200" y="1155700"/>
            <a:ext cx="1398588" cy="609600"/>
          </a:xfrm>
          <a:prstGeom prst="wedgeRoundRectCallout">
            <a:avLst>
              <a:gd name="adj1" fmla="val -140806"/>
              <a:gd name="adj2" fmla="val 159116"/>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t>Use case</a:t>
            </a:r>
          </a:p>
        </p:txBody>
      </p:sp>
      <p:sp>
        <p:nvSpPr>
          <p:cNvPr id="83978" name="AutoShape 10">
            <a:extLst>
              <a:ext uri="{FF2B5EF4-FFF2-40B4-BE49-F238E27FC236}">
                <a16:creationId xmlns:a16="http://schemas.microsoft.com/office/drawing/2014/main" id="{3FE85ED5-3169-42EF-9336-6DF64FEBB6EF}"/>
              </a:ext>
            </a:extLst>
          </p:cNvPr>
          <p:cNvSpPr>
            <a:spLocks noChangeArrowheads="1"/>
          </p:cNvSpPr>
          <p:nvPr/>
        </p:nvSpPr>
        <p:spPr bwMode="auto">
          <a:xfrm>
            <a:off x="1355725" y="1222375"/>
            <a:ext cx="1352550" cy="609600"/>
          </a:xfrm>
          <a:prstGeom prst="wedgeRoundRectCallout">
            <a:avLst>
              <a:gd name="adj1" fmla="val 65847"/>
              <a:gd name="adj2" fmla="val 72134"/>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t>Package</a:t>
            </a:r>
          </a:p>
        </p:txBody>
      </p:sp>
      <p:grpSp>
        <p:nvGrpSpPr>
          <p:cNvPr id="4" name="Group 52">
            <a:extLst>
              <a:ext uri="{FF2B5EF4-FFF2-40B4-BE49-F238E27FC236}">
                <a16:creationId xmlns:a16="http://schemas.microsoft.com/office/drawing/2014/main" id="{A98E9222-F03B-477D-A37D-4C33050E8637}"/>
              </a:ext>
            </a:extLst>
          </p:cNvPr>
          <p:cNvGrpSpPr>
            <a:grpSpLocks/>
          </p:cNvGrpSpPr>
          <p:nvPr/>
        </p:nvGrpSpPr>
        <p:grpSpPr bwMode="auto">
          <a:xfrm>
            <a:off x="2884488" y="1677988"/>
            <a:ext cx="2833687" cy="3476625"/>
            <a:chOff x="1817" y="1057"/>
            <a:chExt cx="1588" cy="2190"/>
          </a:xfrm>
        </p:grpSpPr>
        <p:sp>
          <p:nvSpPr>
            <p:cNvPr id="120856" name="Rectangle 23">
              <a:extLst>
                <a:ext uri="{FF2B5EF4-FFF2-40B4-BE49-F238E27FC236}">
                  <a16:creationId xmlns:a16="http://schemas.microsoft.com/office/drawing/2014/main" id="{49CD950D-F077-43A1-BECD-0CD6059050BD}"/>
                </a:ext>
              </a:extLst>
            </p:cNvPr>
            <p:cNvSpPr>
              <a:spLocks noChangeArrowheads="1"/>
            </p:cNvSpPr>
            <p:nvPr/>
          </p:nvSpPr>
          <p:spPr bwMode="auto">
            <a:xfrm>
              <a:off x="1817" y="1301"/>
              <a:ext cx="1588" cy="1946"/>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nvGrpSpPr>
            <p:cNvPr id="120857" name="Group 42">
              <a:extLst>
                <a:ext uri="{FF2B5EF4-FFF2-40B4-BE49-F238E27FC236}">
                  <a16:creationId xmlns:a16="http://schemas.microsoft.com/office/drawing/2014/main" id="{FAC75D67-819C-46B1-ABD0-1927BA8957FB}"/>
                </a:ext>
              </a:extLst>
            </p:cNvPr>
            <p:cNvGrpSpPr>
              <a:grpSpLocks/>
            </p:cNvGrpSpPr>
            <p:nvPr/>
          </p:nvGrpSpPr>
          <p:grpSpPr bwMode="auto">
            <a:xfrm>
              <a:off x="1819" y="1106"/>
              <a:ext cx="1005" cy="183"/>
              <a:chOff x="2722" y="3694"/>
              <a:chExt cx="778" cy="277"/>
            </a:xfrm>
          </p:grpSpPr>
          <p:grpSp>
            <p:nvGrpSpPr>
              <p:cNvPr id="120859" name="Group 38">
                <a:extLst>
                  <a:ext uri="{FF2B5EF4-FFF2-40B4-BE49-F238E27FC236}">
                    <a16:creationId xmlns:a16="http://schemas.microsoft.com/office/drawing/2014/main" id="{DCD8A96D-A906-49E1-8B79-0886AEEE516B}"/>
                  </a:ext>
                </a:extLst>
              </p:cNvPr>
              <p:cNvGrpSpPr>
                <a:grpSpLocks/>
              </p:cNvGrpSpPr>
              <p:nvPr/>
            </p:nvGrpSpPr>
            <p:grpSpPr bwMode="auto">
              <a:xfrm>
                <a:off x="2722" y="3694"/>
                <a:ext cx="384" cy="275"/>
                <a:chOff x="2722" y="3694"/>
                <a:chExt cx="384" cy="275"/>
              </a:xfrm>
            </p:grpSpPr>
            <p:sp>
              <p:nvSpPr>
                <p:cNvPr id="120863" name="Line 36">
                  <a:extLst>
                    <a:ext uri="{FF2B5EF4-FFF2-40B4-BE49-F238E27FC236}">
                      <a16:creationId xmlns:a16="http://schemas.microsoft.com/office/drawing/2014/main" id="{39DA25E9-D668-4294-B1BD-800B6487F5F7}"/>
                    </a:ext>
                  </a:extLst>
                </p:cNvPr>
                <p:cNvSpPr>
                  <a:spLocks noChangeShapeType="1"/>
                </p:cNvSpPr>
                <p:nvPr/>
              </p:nvSpPr>
              <p:spPr bwMode="auto">
                <a:xfrm flipV="1">
                  <a:off x="2722" y="3694"/>
                  <a:ext cx="78" cy="2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0864" name="Line 37">
                  <a:extLst>
                    <a:ext uri="{FF2B5EF4-FFF2-40B4-BE49-F238E27FC236}">
                      <a16:creationId xmlns:a16="http://schemas.microsoft.com/office/drawing/2014/main" id="{9E2AEBBC-4699-4526-8387-9EB46ACAEC9E}"/>
                    </a:ext>
                  </a:extLst>
                </p:cNvPr>
                <p:cNvSpPr>
                  <a:spLocks noChangeShapeType="1"/>
                </p:cNvSpPr>
                <p:nvPr/>
              </p:nvSpPr>
              <p:spPr bwMode="auto">
                <a:xfrm>
                  <a:off x="2808" y="3694"/>
                  <a:ext cx="29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0860" name="Group 39">
                <a:extLst>
                  <a:ext uri="{FF2B5EF4-FFF2-40B4-BE49-F238E27FC236}">
                    <a16:creationId xmlns:a16="http://schemas.microsoft.com/office/drawing/2014/main" id="{0090C71B-E3CC-4A08-98CC-AF0A392753BA}"/>
                  </a:ext>
                </a:extLst>
              </p:cNvPr>
              <p:cNvGrpSpPr>
                <a:grpSpLocks/>
              </p:cNvGrpSpPr>
              <p:nvPr/>
            </p:nvGrpSpPr>
            <p:grpSpPr bwMode="auto">
              <a:xfrm flipH="1">
                <a:off x="3116" y="3696"/>
                <a:ext cx="384" cy="275"/>
                <a:chOff x="2722" y="3694"/>
                <a:chExt cx="384" cy="275"/>
              </a:xfrm>
            </p:grpSpPr>
            <p:sp>
              <p:nvSpPr>
                <p:cNvPr id="120861" name="Line 40">
                  <a:extLst>
                    <a:ext uri="{FF2B5EF4-FFF2-40B4-BE49-F238E27FC236}">
                      <a16:creationId xmlns:a16="http://schemas.microsoft.com/office/drawing/2014/main" id="{65AC5DC8-EDFB-4C9E-8BFE-390549BB098D}"/>
                    </a:ext>
                  </a:extLst>
                </p:cNvPr>
                <p:cNvSpPr>
                  <a:spLocks noChangeShapeType="1"/>
                </p:cNvSpPr>
                <p:nvPr/>
              </p:nvSpPr>
              <p:spPr bwMode="auto">
                <a:xfrm flipV="1">
                  <a:off x="2722" y="3694"/>
                  <a:ext cx="78" cy="2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0862" name="Line 41">
                  <a:extLst>
                    <a:ext uri="{FF2B5EF4-FFF2-40B4-BE49-F238E27FC236}">
                      <a16:creationId xmlns:a16="http://schemas.microsoft.com/office/drawing/2014/main" id="{5971B91B-F75E-47E4-AF19-0068494A4E9B}"/>
                    </a:ext>
                  </a:extLst>
                </p:cNvPr>
                <p:cNvSpPr>
                  <a:spLocks noChangeShapeType="1"/>
                </p:cNvSpPr>
                <p:nvPr/>
              </p:nvSpPr>
              <p:spPr bwMode="auto">
                <a:xfrm>
                  <a:off x="2808" y="3694"/>
                  <a:ext cx="29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0858" name="Text Box 43">
              <a:extLst>
                <a:ext uri="{FF2B5EF4-FFF2-40B4-BE49-F238E27FC236}">
                  <a16:creationId xmlns:a16="http://schemas.microsoft.com/office/drawing/2014/main" id="{2234F823-A766-4270-8838-92A3FE030F14}"/>
                </a:ext>
              </a:extLst>
            </p:cNvPr>
            <p:cNvSpPr txBox="1">
              <a:spLocks noChangeArrowheads="1"/>
            </p:cNvSpPr>
            <p:nvPr/>
          </p:nvSpPr>
          <p:spPr bwMode="auto">
            <a:xfrm>
              <a:off x="1879" y="1057"/>
              <a:ext cx="6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000000"/>
                  </a:solidFill>
                  <a:latin typeface="Courier" charset="0"/>
                </a:rPr>
                <a:t> Watch</a:t>
              </a:r>
              <a:endParaRPr lang="en-US" altLang="en-US" sz="2000" b="0">
                <a:solidFill>
                  <a:schemeClr val="tx1"/>
                </a:solidFill>
              </a:endParaRPr>
            </a:p>
          </p:txBody>
        </p:sp>
      </p:grpSp>
      <p:sp>
        <p:nvSpPr>
          <p:cNvPr id="120839" name="Text Box 44">
            <a:extLst>
              <a:ext uri="{FF2B5EF4-FFF2-40B4-BE49-F238E27FC236}">
                <a16:creationId xmlns:a16="http://schemas.microsoft.com/office/drawing/2014/main" id="{D1B117DB-2195-457B-95D1-A040AB864D41}"/>
              </a:ext>
            </a:extLst>
          </p:cNvPr>
          <p:cNvSpPr txBox="1">
            <a:spLocks noChangeArrowheads="1"/>
          </p:cNvSpPr>
          <p:nvPr/>
        </p:nvSpPr>
        <p:spPr bwMode="auto">
          <a:xfrm>
            <a:off x="466725" y="5537200"/>
            <a:ext cx="8264525" cy="82232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solidFill>
                  <a:schemeClr val="bg1"/>
                </a:solidFill>
              </a:rPr>
              <a:t>Use case diagrams represent the functionality of the system</a:t>
            </a:r>
          </a:p>
          <a:p>
            <a:pPr algn="ctr"/>
            <a:r>
              <a:rPr lang="en-US" altLang="en-US" b="0">
                <a:solidFill>
                  <a:schemeClr val="bg1"/>
                </a:solidFill>
              </a:rPr>
              <a:t>from user’s point of view</a:t>
            </a:r>
          </a:p>
        </p:txBody>
      </p:sp>
      <p:grpSp>
        <p:nvGrpSpPr>
          <p:cNvPr id="8" name="Group 59">
            <a:extLst>
              <a:ext uri="{FF2B5EF4-FFF2-40B4-BE49-F238E27FC236}">
                <a16:creationId xmlns:a16="http://schemas.microsoft.com/office/drawing/2014/main" id="{D124EF26-8415-4E11-9331-EF275AA08DA3}"/>
              </a:ext>
            </a:extLst>
          </p:cNvPr>
          <p:cNvGrpSpPr>
            <a:grpSpLocks/>
          </p:cNvGrpSpPr>
          <p:nvPr/>
        </p:nvGrpSpPr>
        <p:grpSpPr bwMode="auto">
          <a:xfrm>
            <a:off x="3405188" y="2425700"/>
            <a:ext cx="1981200" cy="2740025"/>
            <a:chOff x="2145" y="1528"/>
            <a:chExt cx="1248" cy="1726"/>
          </a:xfrm>
        </p:grpSpPr>
        <p:sp>
          <p:nvSpPr>
            <p:cNvPr id="120849" name="Rectangle 25">
              <a:extLst>
                <a:ext uri="{FF2B5EF4-FFF2-40B4-BE49-F238E27FC236}">
                  <a16:creationId xmlns:a16="http://schemas.microsoft.com/office/drawing/2014/main" id="{55E83CEF-663D-4C0D-B17E-117B3B2BB1AC}"/>
                </a:ext>
              </a:extLst>
            </p:cNvPr>
            <p:cNvSpPr>
              <a:spLocks noChangeArrowheads="1"/>
            </p:cNvSpPr>
            <p:nvPr/>
          </p:nvSpPr>
          <p:spPr bwMode="auto">
            <a:xfrm>
              <a:off x="2299" y="1868"/>
              <a:ext cx="7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000000"/>
                  </a:solidFill>
                  <a:latin typeface="Courier" charset="0"/>
                </a:rPr>
                <a:t>ReadTime</a:t>
              </a:r>
              <a:endParaRPr lang="en-US" altLang="en-US" sz="2000" b="0">
                <a:solidFill>
                  <a:schemeClr val="tx1"/>
                </a:solidFill>
              </a:endParaRPr>
            </a:p>
          </p:txBody>
        </p:sp>
        <p:sp>
          <p:nvSpPr>
            <p:cNvPr id="120850" name="Oval 24">
              <a:extLst>
                <a:ext uri="{FF2B5EF4-FFF2-40B4-BE49-F238E27FC236}">
                  <a16:creationId xmlns:a16="http://schemas.microsoft.com/office/drawing/2014/main" id="{DE97577A-2257-4E82-9AFB-3BA34C47626D}"/>
                </a:ext>
              </a:extLst>
            </p:cNvPr>
            <p:cNvSpPr>
              <a:spLocks noChangeArrowheads="1"/>
            </p:cNvSpPr>
            <p:nvPr/>
          </p:nvSpPr>
          <p:spPr bwMode="auto">
            <a:xfrm>
              <a:off x="2193" y="1528"/>
              <a:ext cx="753" cy="322"/>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nvGrpSpPr>
            <p:cNvPr id="120851" name="Group 46">
              <a:extLst>
                <a:ext uri="{FF2B5EF4-FFF2-40B4-BE49-F238E27FC236}">
                  <a16:creationId xmlns:a16="http://schemas.microsoft.com/office/drawing/2014/main" id="{D56968EE-D556-416F-B8FE-6734CF0453DF}"/>
                </a:ext>
              </a:extLst>
            </p:cNvPr>
            <p:cNvGrpSpPr>
              <a:grpSpLocks/>
            </p:cNvGrpSpPr>
            <p:nvPr/>
          </p:nvGrpSpPr>
          <p:grpSpPr bwMode="auto">
            <a:xfrm>
              <a:off x="2223" y="2125"/>
              <a:ext cx="809" cy="532"/>
              <a:chOff x="2223" y="2125"/>
              <a:chExt cx="809" cy="532"/>
            </a:xfrm>
          </p:grpSpPr>
          <p:sp>
            <p:nvSpPr>
              <p:cNvPr id="120854" name="Oval 26">
                <a:extLst>
                  <a:ext uri="{FF2B5EF4-FFF2-40B4-BE49-F238E27FC236}">
                    <a16:creationId xmlns:a16="http://schemas.microsoft.com/office/drawing/2014/main" id="{95E15A33-2423-4E1C-A90D-78CC99180440}"/>
                  </a:ext>
                </a:extLst>
              </p:cNvPr>
              <p:cNvSpPr>
                <a:spLocks noChangeArrowheads="1"/>
              </p:cNvSpPr>
              <p:nvPr/>
            </p:nvSpPr>
            <p:spPr bwMode="auto">
              <a:xfrm>
                <a:off x="2223" y="2125"/>
                <a:ext cx="753" cy="322"/>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20855" name="Rectangle 27">
                <a:extLst>
                  <a:ext uri="{FF2B5EF4-FFF2-40B4-BE49-F238E27FC236}">
                    <a16:creationId xmlns:a16="http://schemas.microsoft.com/office/drawing/2014/main" id="{AA164E46-6C7E-488C-B79F-9442CCB9F11B}"/>
                  </a:ext>
                </a:extLst>
              </p:cNvPr>
              <p:cNvSpPr>
                <a:spLocks noChangeArrowheads="1"/>
              </p:cNvSpPr>
              <p:nvPr/>
            </p:nvSpPr>
            <p:spPr bwMode="auto">
              <a:xfrm>
                <a:off x="2360" y="2465"/>
                <a:ext cx="6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000000"/>
                    </a:solidFill>
                    <a:latin typeface="Courier" charset="0"/>
                  </a:rPr>
                  <a:t>SetTime</a:t>
                </a:r>
                <a:endParaRPr lang="en-US" altLang="en-US" sz="2000" b="0">
                  <a:solidFill>
                    <a:schemeClr val="tx1"/>
                  </a:solidFill>
                </a:endParaRPr>
              </a:p>
            </p:txBody>
          </p:sp>
        </p:grpSp>
        <p:sp>
          <p:nvSpPr>
            <p:cNvPr id="120852" name="Rectangle 29">
              <a:extLst>
                <a:ext uri="{FF2B5EF4-FFF2-40B4-BE49-F238E27FC236}">
                  <a16:creationId xmlns:a16="http://schemas.microsoft.com/office/drawing/2014/main" id="{9694F10F-FB94-4D0C-989F-C3229E6D9B6A}"/>
                </a:ext>
              </a:extLst>
            </p:cNvPr>
            <p:cNvSpPr>
              <a:spLocks noChangeArrowheads="1"/>
            </p:cNvSpPr>
            <p:nvPr/>
          </p:nvSpPr>
          <p:spPr bwMode="auto">
            <a:xfrm>
              <a:off x="2145" y="3062"/>
              <a:ext cx="12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000000"/>
                  </a:solidFill>
                  <a:latin typeface="Courier" charset="0"/>
                </a:rPr>
                <a:t>ChangeBattery</a:t>
              </a:r>
              <a:endParaRPr lang="en-US" altLang="en-US" sz="2000" b="0">
                <a:solidFill>
                  <a:schemeClr val="tx1"/>
                </a:solidFill>
              </a:endParaRPr>
            </a:p>
          </p:txBody>
        </p:sp>
        <p:sp>
          <p:nvSpPr>
            <p:cNvPr id="120853" name="Oval 28">
              <a:extLst>
                <a:ext uri="{FF2B5EF4-FFF2-40B4-BE49-F238E27FC236}">
                  <a16:creationId xmlns:a16="http://schemas.microsoft.com/office/drawing/2014/main" id="{80994298-0C0D-4F5B-A65C-4D13736AA3B5}"/>
                </a:ext>
              </a:extLst>
            </p:cNvPr>
            <p:cNvSpPr>
              <a:spLocks noChangeArrowheads="1"/>
            </p:cNvSpPr>
            <p:nvPr/>
          </p:nvSpPr>
          <p:spPr bwMode="auto">
            <a:xfrm>
              <a:off x="2223" y="2722"/>
              <a:ext cx="753" cy="322"/>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sp>
        <p:nvSpPr>
          <p:cNvPr id="120841" name="Freeform 18">
            <a:extLst>
              <a:ext uri="{FF2B5EF4-FFF2-40B4-BE49-F238E27FC236}">
                <a16:creationId xmlns:a16="http://schemas.microsoft.com/office/drawing/2014/main" id="{D32359C1-5DB0-4922-8E15-A302CAE71E3D}"/>
              </a:ext>
            </a:extLst>
          </p:cNvPr>
          <p:cNvSpPr>
            <a:spLocks/>
          </p:cNvSpPr>
          <p:nvPr/>
        </p:nvSpPr>
        <p:spPr bwMode="auto">
          <a:xfrm>
            <a:off x="7226300" y="3335338"/>
            <a:ext cx="227013" cy="663575"/>
          </a:xfrm>
          <a:custGeom>
            <a:avLst/>
            <a:gdLst>
              <a:gd name="T0" fmla="*/ 2147483646 w 143"/>
              <a:gd name="T1" fmla="*/ 0 h 418"/>
              <a:gd name="T2" fmla="*/ 2147483646 w 143"/>
              <a:gd name="T3" fmla="*/ 2147483646 h 418"/>
              <a:gd name="T4" fmla="*/ 0 w 143"/>
              <a:gd name="T5" fmla="*/ 2147483646 h 418"/>
              <a:gd name="T6" fmla="*/ 0 60000 65536"/>
              <a:gd name="T7" fmla="*/ 0 60000 65536"/>
              <a:gd name="T8" fmla="*/ 0 60000 65536"/>
              <a:gd name="T9" fmla="*/ 0 w 143"/>
              <a:gd name="T10" fmla="*/ 0 h 418"/>
              <a:gd name="T11" fmla="*/ 143 w 143"/>
              <a:gd name="T12" fmla="*/ 418 h 418"/>
            </a:gdLst>
            <a:ahLst/>
            <a:cxnLst>
              <a:cxn ang="T6">
                <a:pos x="T0" y="T1"/>
              </a:cxn>
              <a:cxn ang="T7">
                <a:pos x="T2" y="T3"/>
              </a:cxn>
              <a:cxn ang="T8">
                <a:pos x="T4" y="T5"/>
              </a:cxn>
            </a:cxnLst>
            <a:rect l="T9" t="T10" r="T11" b="T12"/>
            <a:pathLst>
              <a:path w="143" h="418">
                <a:moveTo>
                  <a:pt x="143" y="0"/>
                </a:moveTo>
                <a:lnTo>
                  <a:pt x="143" y="263"/>
                </a:lnTo>
                <a:lnTo>
                  <a:pt x="0" y="418"/>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842" name="Line 19">
            <a:extLst>
              <a:ext uri="{FF2B5EF4-FFF2-40B4-BE49-F238E27FC236}">
                <a16:creationId xmlns:a16="http://schemas.microsoft.com/office/drawing/2014/main" id="{BB16401A-733C-40E5-9E48-81305C59234E}"/>
              </a:ext>
            </a:extLst>
          </p:cNvPr>
          <p:cNvSpPr>
            <a:spLocks noChangeShapeType="1"/>
          </p:cNvSpPr>
          <p:nvPr/>
        </p:nvSpPr>
        <p:spPr bwMode="auto">
          <a:xfrm>
            <a:off x="7453313" y="3752850"/>
            <a:ext cx="246062" cy="2460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43" name="Line 20">
            <a:extLst>
              <a:ext uri="{FF2B5EF4-FFF2-40B4-BE49-F238E27FC236}">
                <a16:creationId xmlns:a16="http://schemas.microsoft.com/office/drawing/2014/main" id="{8D671BAD-FC60-4630-AE0C-D71B174F71BF}"/>
              </a:ext>
            </a:extLst>
          </p:cNvPr>
          <p:cNvSpPr>
            <a:spLocks noChangeShapeType="1"/>
          </p:cNvSpPr>
          <p:nvPr/>
        </p:nvSpPr>
        <p:spPr bwMode="auto">
          <a:xfrm>
            <a:off x="7226300" y="3524250"/>
            <a:ext cx="473075"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44" name="Oval 21">
            <a:extLst>
              <a:ext uri="{FF2B5EF4-FFF2-40B4-BE49-F238E27FC236}">
                <a16:creationId xmlns:a16="http://schemas.microsoft.com/office/drawing/2014/main" id="{5317354C-BCA4-452B-BDE7-2FF0A03AD98C}"/>
              </a:ext>
            </a:extLst>
          </p:cNvPr>
          <p:cNvSpPr>
            <a:spLocks noChangeArrowheads="1"/>
          </p:cNvSpPr>
          <p:nvPr/>
        </p:nvSpPr>
        <p:spPr bwMode="auto">
          <a:xfrm>
            <a:off x="7339013" y="3163888"/>
            <a:ext cx="247650" cy="247650"/>
          </a:xfrm>
          <a:prstGeom prst="ellipse">
            <a:avLst/>
          </a:prstGeom>
          <a:solidFill>
            <a:srgbClr val="FFFFFF"/>
          </a:solidFill>
          <a:ln w="19050">
            <a:solidFill>
              <a:srgbClr val="000000"/>
            </a:solidFill>
            <a:round/>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20845" name="Rectangle 22">
            <a:extLst>
              <a:ext uri="{FF2B5EF4-FFF2-40B4-BE49-F238E27FC236}">
                <a16:creationId xmlns:a16="http://schemas.microsoft.com/office/drawing/2014/main" id="{FDD73CDB-2C6D-48A5-8E05-F47A7528C0E3}"/>
              </a:ext>
            </a:extLst>
          </p:cNvPr>
          <p:cNvSpPr>
            <a:spLocks noChangeArrowheads="1"/>
          </p:cNvSpPr>
          <p:nvPr/>
        </p:nvSpPr>
        <p:spPr bwMode="auto">
          <a:xfrm>
            <a:off x="6496050" y="4046538"/>
            <a:ext cx="2590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a:solidFill>
                  <a:srgbClr val="000000"/>
                </a:solidFill>
                <a:latin typeface="Courier" charset="0"/>
              </a:rPr>
              <a:t>WatchRepairPerson</a:t>
            </a:r>
            <a:endParaRPr lang="en-US" altLang="en-US" sz="2000" b="0">
              <a:solidFill>
                <a:schemeClr val="tx1"/>
              </a:solidFill>
            </a:endParaRPr>
          </a:p>
        </p:txBody>
      </p:sp>
      <p:sp>
        <p:nvSpPr>
          <p:cNvPr id="120846" name="Line 32">
            <a:extLst>
              <a:ext uri="{FF2B5EF4-FFF2-40B4-BE49-F238E27FC236}">
                <a16:creationId xmlns:a16="http://schemas.microsoft.com/office/drawing/2014/main" id="{865A8E8C-261D-4AA7-A03D-F90487043C22}"/>
              </a:ext>
            </a:extLst>
          </p:cNvPr>
          <p:cNvSpPr>
            <a:spLocks noChangeShapeType="1"/>
          </p:cNvSpPr>
          <p:nvPr/>
        </p:nvSpPr>
        <p:spPr bwMode="auto">
          <a:xfrm flipV="1">
            <a:off x="4716463" y="3829050"/>
            <a:ext cx="2562225" cy="6873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47" name="Line 47">
            <a:extLst>
              <a:ext uri="{FF2B5EF4-FFF2-40B4-BE49-F238E27FC236}">
                <a16:creationId xmlns:a16="http://schemas.microsoft.com/office/drawing/2014/main" id="{C981B5EC-AC15-44FD-8853-39631E3F2C3F}"/>
              </a:ext>
            </a:extLst>
          </p:cNvPr>
          <p:cNvSpPr>
            <a:spLocks noChangeShapeType="1"/>
          </p:cNvSpPr>
          <p:nvPr/>
        </p:nvSpPr>
        <p:spPr bwMode="auto">
          <a:xfrm>
            <a:off x="4665663" y="2789238"/>
            <a:ext cx="2676525" cy="9255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48" name="Line 60">
            <a:extLst>
              <a:ext uri="{FF2B5EF4-FFF2-40B4-BE49-F238E27FC236}">
                <a16:creationId xmlns:a16="http://schemas.microsoft.com/office/drawing/2014/main" id="{2EC7DEA5-15E9-4DA3-A08F-616E5937ACFC}"/>
              </a:ext>
            </a:extLst>
          </p:cNvPr>
          <p:cNvSpPr>
            <a:spLocks noChangeShapeType="1"/>
          </p:cNvSpPr>
          <p:nvPr/>
        </p:nvSpPr>
        <p:spPr bwMode="auto">
          <a:xfrm>
            <a:off x="4703763" y="3586163"/>
            <a:ext cx="2600325" cy="1492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9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39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7" grpId="0" animBg="1" autoUpdateAnimBg="0"/>
      <p:bldP spid="83978"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F8BCC314-0206-4050-A960-D85C10C82357}"/>
              </a:ext>
            </a:extLst>
          </p:cNvPr>
          <p:cNvSpPr>
            <a:spLocks noGrp="1" noChangeArrowheads="1"/>
          </p:cNvSpPr>
          <p:nvPr>
            <p:ph type="title"/>
          </p:nvPr>
        </p:nvSpPr>
        <p:spPr/>
        <p:txBody>
          <a:bodyPr/>
          <a:lstStyle/>
          <a:p>
            <a:r>
              <a:rPr lang="en-US" altLang="en-US"/>
              <a:t>UML first pass: Class diagrams</a:t>
            </a:r>
          </a:p>
        </p:txBody>
      </p:sp>
      <p:sp>
        <p:nvSpPr>
          <p:cNvPr id="82979" name="AutoShape 35">
            <a:extLst>
              <a:ext uri="{FF2B5EF4-FFF2-40B4-BE49-F238E27FC236}">
                <a16:creationId xmlns:a16="http://schemas.microsoft.com/office/drawing/2014/main" id="{D7F875F5-DBD5-4186-90CD-C2597304B17C}"/>
              </a:ext>
            </a:extLst>
          </p:cNvPr>
          <p:cNvSpPr>
            <a:spLocks noChangeArrowheads="1"/>
          </p:cNvSpPr>
          <p:nvPr/>
        </p:nvSpPr>
        <p:spPr bwMode="auto">
          <a:xfrm>
            <a:off x="5461000" y="1866900"/>
            <a:ext cx="914400" cy="609600"/>
          </a:xfrm>
          <a:prstGeom prst="wedgeRoundRectCallout">
            <a:avLst>
              <a:gd name="adj1" fmla="val -130556"/>
              <a:gd name="adj2" fmla="val 103907"/>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t>Class</a:t>
            </a:r>
          </a:p>
        </p:txBody>
      </p:sp>
      <p:sp>
        <p:nvSpPr>
          <p:cNvPr id="82980" name="AutoShape 36">
            <a:extLst>
              <a:ext uri="{FF2B5EF4-FFF2-40B4-BE49-F238E27FC236}">
                <a16:creationId xmlns:a16="http://schemas.microsoft.com/office/drawing/2014/main" id="{329639A2-B421-404E-8A09-8B3E1E07BFC9}"/>
              </a:ext>
            </a:extLst>
          </p:cNvPr>
          <p:cNvSpPr>
            <a:spLocks noChangeArrowheads="1"/>
          </p:cNvSpPr>
          <p:nvPr/>
        </p:nvSpPr>
        <p:spPr bwMode="auto">
          <a:xfrm>
            <a:off x="1231900" y="1498600"/>
            <a:ext cx="1676400" cy="609600"/>
          </a:xfrm>
          <a:prstGeom prst="wedgeRoundRectCallout">
            <a:avLst>
              <a:gd name="adj1" fmla="val 66287"/>
              <a:gd name="adj2" fmla="val 300259"/>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t>Association</a:t>
            </a:r>
          </a:p>
        </p:txBody>
      </p:sp>
      <p:sp>
        <p:nvSpPr>
          <p:cNvPr id="82981" name="AutoShape 37">
            <a:extLst>
              <a:ext uri="{FF2B5EF4-FFF2-40B4-BE49-F238E27FC236}">
                <a16:creationId xmlns:a16="http://schemas.microsoft.com/office/drawing/2014/main" id="{A1E0D4B7-AB79-42AF-9254-883129B30DDD}"/>
              </a:ext>
            </a:extLst>
          </p:cNvPr>
          <p:cNvSpPr>
            <a:spLocks noChangeArrowheads="1"/>
          </p:cNvSpPr>
          <p:nvPr/>
        </p:nvSpPr>
        <p:spPr bwMode="auto">
          <a:xfrm>
            <a:off x="231775" y="2605088"/>
            <a:ext cx="1574800" cy="609600"/>
          </a:xfrm>
          <a:prstGeom prst="wedgeRoundRectCallout">
            <a:avLst>
              <a:gd name="adj1" fmla="val -2519"/>
              <a:gd name="adj2" fmla="val 122917"/>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t>Multiplicity</a:t>
            </a:r>
          </a:p>
        </p:txBody>
      </p:sp>
      <p:sp>
        <p:nvSpPr>
          <p:cNvPr id="122886" name="Text Box 41">
            <a:extLst>
              <a:ext uri="{FF2B5EF4-FFF2-40B4-BE49-F238E27FC236}">
                <a16:creationId xmlns:a16="http://schemas.microsoft.com/office/drawing/2014/main" id="{3FF7339A-898A-4343-B616-E68C150D3659}"/>
              </a:ext>
            </a:extLst>
          </p:cNvPr>
          <p:cNvSpPr txBox="1">
            <a:spLocks noChangeArrowheads="1"/>
          </p:cNvSpPr>
          <p:nvPr/>
        </p:nvSpPr>
        <p:spPr bwMode="auto">
          <a:xfrm>
            <a:off x="1009650" y="5643563"/>
            <a:ext cx="7332663" cy="4572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solidFill>
                  <a:schemeClr val="bg1"/>
                </a:solidFill>
              </a:rPr>
              <a:t>Class diagrams represent the structure of the system</a:t>
            </a:r>
          </a:p>
        </p:txBody>
      </p:sp>
      <p:sp>
        <p:nvSpPr>
          <p:cNvPr id="82997" name="Rectangle 53">
            <a:extLst>
              <a:ext uri="{FF2B5EF4-FFF2-40B4-BE49-F238E27FC236}">
                <a16:creationId xmlns:a16="http://schemas.microsoft.com/office/drawing/2014/main" id="{D597D951-364D-4F74-A2E8-F97784998285}"/>
              </a:ext>
            </a:extLst>
          </p:cNvPr>
          <p:cNvSpPr>
            <a:spLocks noChangeArrowheads="1"/>
          </p:cNvSpPr>
          <p:nvPr/>
        </p:nvSpPr>
        <p:spPr bwMode="auto">
          <a:xfrm>
            <a:off x="1000125" y="3638550"/>
            <a:ext cx="15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b="0">
                <a:solidFill>
                  <a:srgbClr val="000000"/>
                </a:solidFill>
                <a:latin typeface="Lucida Sans Typewriter" panose="020B0509030504030204" pitchFamily="49" charset="0"/>
              </a:rPr>
              <a:t>2</a:t>
            </a:r>
            <a:endParaRPr lang="en-US" altLang="en-US" sz="2000" b="0">
              <a:solidFill>
                <a:schemeClr val="tx1"/>
              </a:solidFill>
              <a:latin typeface="Lucida Sans Typewriter" panose="020B0509030504030204" pitchFamily="49" charset="0"/>
            </a:endParaRPr>
          </a:p>
        </p:txBody>
      </p:sp>
      <p:sp>
        <p:nvSpPr>
          <p:cNvPr id="82998" name="Freeform 54">
            <a:extLst>
              <a:ext uri="{FF2B5EF4-FFF2-40B4-BE49-F238E27FC236}">
                <a16:creationId xmlns:a16="http://schemas.microsoft.com/office/drawing/2014/main" id="{3A84A315-E5AA-4633-9B21-6B20C527F0B4}"/>
              </a:ext>
            </a:extLst>
          </p:cNvPr>
          <p:cNvSpPr>
            <a:spLocks/>
          </p:cNvSpPr>
          <p:nvPr/>
        </p:nvSpPr>
        <p:spPr bwMode="auto">
          <a:xfrm>
            <a:off x="1190625" y="3297238"/>
            <a:ext cx="2765425" cy="604837"/>
          </a:xfrm>
          <a:custGeom>
            <a:avLst/>
            <a:gdLst>
              <a:gd name="T0" fmla="*/ 0 w 1742"/>
              <a:gd name="T1" fmla="*/ 2147483646 h 337"/>
              <a:gd name="T2" fmla="*/ 0 w 1742"/>
              <a:gd name="T3" fmla="*/ 2147483646 h 337"/>
              <a:gd name="T4" fmla="*/ 2147483646 w 1742"/>
              <a:gd name="T5" fmla="*/ 2147483646 h 337"/>
              <a:gd name="T6" fmla="*/ 2147483646 w 1742"/>
              <a:gd name="T7" fmla="*/ 0 h 337"/>
              <a:gd name="T8" fmla="*/ 0 60000 65536"/>
              <a:gd name="T9" fmla="*/ 0 60000 65536"/>
              <a:gd name="T10" fmla="*/ 0 60000 65536"/>
              <a:gd name="T11" fmla="*/ 0 60000 65536"/>
              <a:gd name="T12" fmla="*/ 0 w 1742"/>
              <a:gd name="T13" fmla="*/ 0 h 337"/>
              <a:gd name="T14" fmla="*/ 1742 w 1742"/>
              <a:gd name="T15" fmla="*/ 337 h 337"/>
            </a:gdLst>
            <a:ahLst/>
            <a:cxnLst>
              <a:cxn ang="T8">
                <a:pos x="T0" y="T1"/>
              </a:cxn>
              <a:cxn ang="T9">
                <a:pos x="T2" y="T3"/>
              </a:cxn>
              <a:cxn ang="T10">
                <a:pos x="T4" y="T5"/>
              </a:cxn>
              <a:cxn ang="T11">
                <a:pos x="T6" y="T7"/>
              </a:cxn>
            </a:cxnLst>
            <a:rect l="T12" t="T13" r="T14" b="T15"/>
            <a:pathLst>
              <a:path w="1742" h="337">
                <a:moveTo>
                  <a:pt x="0" y="337"/>
                </a:moveTo>
                <a:lnTo>
                  <a:pt x="0" y="197"/>
                </a:lnTo>
                <a:lnTo>
                  <a:pt x="1742" y="197"/>
                </a:lnTo>
                <a:lnTo>
                  <a:pt x="1742"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996" name="Rectangle 52">
            <a:extLst>
              <a:ext uri="{FF2B5EF4-FFF2-40B4-BE49-F238E27FC236}">
                <a16:creationId xmlns:a16="http://schemas.microsoft.com/office/drawing/2014/main" id="{24993435-F32A-482A-B893-0BE0082AB924}"/>
              </a:ext>
            </a:extLst>
          </p:cNvPr>
          <p:cNvSpPr>
            <a:spLocks noChangeArrowheads="1"/>
          </p:cNvSpPr>
          <p:nvPr/>
        </p:nvSpPr>
        <p:spPr bwMode="auto">
          <a:xfrm>
            <a:off x="3749675" y="3375025"/>
            <a:ext cx="15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b="0">
                <a:solidFill>
                  <a:srgbClr val="000000"/>
                </a:solidFill>
                <a:latin typeface="Lucida Sans Typewriter" panose="020B0509030504030204" pitchFamily="49" charset="0"/>
              </a:rPr>
              <a:t>1</a:t>
            </a:r>
            <a:endParaRPr lang="en-US" altLang="en-US" sz="2000" b="0">
              <a:solidFill>
                <a:schemeClr val="tx1"/>
              </a:solidFill>
              <a:latin typeface="Lucida Sans Typewriter" panose="020B0509030504030204" pitchFamily="49" charset="0"/>
            </a:endParaRPr>
          </a:p>
        </p:txBody>
      </p:sp>
      <p:grpSp>
        <p:nvGrpSpPr>
          <p:cNvPr id="2" name="Group 80">
            <a:extLst>
              <a:ext uri="{FF2B5EF4-FFF2-40B4-BE49-F238E27FC236}">
                <a16:creationId xmlns:a16="http://schemas.microsoft.com/office/drawing/2014/main" id="{48791C81-4C3D-4142-94A0-41478A5A5D2A}"/>
              </a:ext>
            </a:extLst>
          </p:cNvPr>
          <p:cNvGrpSpPr>
            <a:grpSpLocks/>
          </p:cNvGrpSpPr>
          <p:nvPr/>
        </p:nvGrpSpPr>
        <p:grpSpPr bwMode="auto">
          <a:xfrm>
            <a:off x="3089275" y="3279775"/>
            <a:ext cx="5057775" cy="733425"/>
            <a:chOff x="1946" y="2066"/>
            <a:chExt cx="3186" cy="462"/>
          </a:xfrm>
        </p:grpSpPr>
        <p:sp>
          <p:nvSpPr>
            <p:cNvPr id="122907" name="Freeform 51">
              <a:extLst>
                <a:ext uri="{FF2B5EF4-FFF2-40B4-BE49-F238E27FC236}">
                  <a16:creationId xmlns:a16="http://schemas.microsoft.com/office/drawing/2014/main" id="{973C625D-ACF1-467B-B108-DE94BB6DE025}"/>
                </a:ext>
              </a:extLst>
            </p:cNvPr>
            <p:cNvSpPr>
              <a:spLocks/>
            </p:cNvSpPr>
            <p:nvPr/>
          </p:nvSpPr>
          <p:spPr bwMode="auto">
            <a:xfrm>
              <a:off x="2113" y="2069"/>
              <a:ext cx="646" cy="436"/>
            </a:xfrm>
            <a:custGeom>
              <a:avLst/>
              <a:gdLst>
                <a:gd name="T0" fmla="*/ 0 w 646"/>
                <a:gd name="T1" fmla="*/ 5726 h 337"/>
                <a:gd name="T2" fmla="*/ 0 w 646"/>
                <a:gd name="T3" fmla="*/ 4295 h 337"/>
                <a:gd name="T4" fmla="*/ 646 w 646"/>
                <a:gd name="T5" fmla="*/ 4295 h 337"/>
                <a:gd name="T6" fmla="*/ 646 w 646"/>
                <a:gd name="T7" fmla="*/ 0 h 337"/>
                <a:gd name="T8" fmla="*/ 0 60000 65536"/>
                <a:gd name="T9" fmla="*/ 0 60000 65536"/>
                <a:gd name="T10" fmla="*/ 0 60000 65536"/>
                <a:gd name="T11" fmla="*/ 0 60000 65536"/>
                <a:gd name="T12" fmla="*/ 0 w 646"/>
                <a:gd name="T13" fmla="*/ 0 h 337"/>
                <a:gd name="T14" fmla="*/ 646 w 646"/>
                <a:gd name="T15" fmla="*/ 337 h 337"/>
              </a:gdLst>
              <a:ahLst/>
              <a:cxnLst>
                <a:cxn ang="T8">
                  <a:pos x="T0" y="T1"/>
                </a:cxn>
                <a:cxn ang="T9">
                  <a:pos x="T2" y="T3"/>
                </a:cxn>
                <a:cxn ang="T10">
                  <a:pos x="T4" y="T5"/>
                </a:cxn>
                <a:cxn ang="T11">
                  <a:pos x="T6" y="T7"/>
                </a:cxn>
              </a:cxnLst>
              <a:rect l="T12" t="T13" r="T14" b="T15"/>
              <a:pathLst>
                <a:path w="646" h="337">
                  <a:moveTo>
                    <a:pt x="0" y="337"/>
                  </a:moveTo>
                  <a:lnTo>
                    <a:pt x="0" y="253"/>
                  </a:lnTo>
                  <a:lnTo>
                    <a:pt x="646" y="253"/>
                  </a:lnTo>
                  <a:lnTo>
                    <a:pt x="646"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2908" name="Rectangle 55">
              <a:extLst>
                <a:ext uri="{FF2B5EF4-FFF2-40B4-BE49-F238E27FC236}">
                  <a16:creationId xmlns:a16="http://schemas.microsoft.com/office/drawing/2014/main" id="{4A1C0573-5CFC-4E6C-BB7E-F38D7CA09BA3}"/>
                </a:ext>
              </a:extLst>
            </p:cNvPr>
            <p:cNvSpPr>
              <a:spLocks noChangeArrowheads="1"/>
            </p:cNvSpPr>
            <p:nvPr/>
          </p:nvSpPr>
          <p:spPr bwMode="auto">
            <a:xfrm>
              <a:off x="2632" y="2126"/>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b="0">
                  <a:solidFill>
                    <a:srgbClr val="000000"/>
                  </a:solidFill>
                  <a:latin typeface="Lucida Sans Typewriter" panose="020B0509030504030204" pitchFamily="49" charset="0"/>
                </a:rPr>
                <a:t>1</a:t>
              </a:r>
              <a:endParaRPr lang="en-US" altLang="en-US" sz="2000" b="0">
                <a:solidFill>
                  <a:schemeClr val="tx1"/>
                </a:solidFill>
                <a:latin typeface="Lucida Sans Typewriter" panose="020B0509030504030204" pitchFamily="49" charset="0"/>
              </a:endParaRPr>
            </a:p>
          </p:txBody>
        </p:sp>
        <p:sp>
          <p:nvSpPr>
            <p:cNvPr id="122909" name="Rectangle 56">
              <a:extLst>
                <a:ext uri="{FF2B5EF4-FFF2-40B4-BE49-F238E27FC236}">
                  <a16:creationId xmlns:a16="http://schemas.microsoft.com/office/drawing/2014/main" id="{264AB234-DDD6-46A9-A5A4-CCF3511DBB2F}"/>
                </a:ext>
              </a:extLst>
            </p:cNvPr>
            <p:cNvSpPr>
              <a:spLocks noChangeArrowheads="1"/>
            </p:cNvSpPr>
            <p:nvPr/>
          </p:nvSpPr>
          <p:spPr bwMode="auto">
            <a:xfrm>
              <a:off x="1946" y="2336"/>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b="0">
                  <a:solidFill>
                    <a:srgbClr val="000000"/>
                  </a:solidFill>
                  <a:latin typeface="Lucida Sans Typewriter" panose="020B0509030504030204" pitchFamily="49" charset="0"/>
                </a:rPr>
                <a:t>1</a:t>
              </a:r>
              <a:endParaRPr lang="en-US" altLang="en-US" sz="2000" b="0">
                <a:solidFill>
                  <a:schemeClr val="tx1"/>
                </a:solidFill>
                <a:latin typeface="Lucida Sans Typewriter" panose="020B0509030504030204" pitchFamily="49" charset="0"/>
              </a:endParaRPr>
            </a:p>
          </p:txBody>
        </p:sp>
        <p:sp>
          <p:nvSpPr>
            <p:cNvPr id="122910" name="Freeform 57">
              <a:extLst>
                <a:ext uri="{FF2B5EF4-FFF2-40B4-BE49-F238E27FC236}">
                  <a16:creationId xmlns:a16="http://schemas.microsoft.com/office/drawing/2014/main" id="{2A5F7198-229F-430E-B330-AEA2822B14A6}"/>
                </a:ext>
              </a:extLst>
            </p:cNvPr>
            <p:cNvSpPr>
              <a:spLocks/>
            </p:cNvSpPr>
            <p:nvPr/>
          </p:nvSpPr>
          <p:spPr bwMode="auto">
            <a:xfrm>
              <a:off x="2934" y="2069"/>
              <a:ext cx="668" cy="454"/>
            </a:xfrm>
            <a:custGeom>
              <a:avLst/>
              <a:gdLst>
                <a:gd name="T0" fmla="*/ 935 w 646"/>
                <a:gd name="T1" fmla="*/ 13665 h 323"/>
                <a:gd name="T2" fmla="*/ 935 w 646"/>
                <a:gd name="T3" fmla="*/ 10710 h 323"/>
                <a:gd name="T4" fmla="*/ 0 w 646"/>
                <a:gd name="T5" fmla="*/ 10710 h 323"/>
                <a:gd name="T6" fmla="*/ 0 w 646"/>
                <a:gd name="T7" fmla="*/ 0 h 323"/>
                <a:gd name="T8" fmla="*/ 0 60000 65536"/>
                <a:gd name="T9" fmla="*/ 0 60000 65536"/>
                <a:gd name="T10" fmla="*/ 0 60000 65536"/>
                <a:gd name="T11" fmla="*/ 0 60000 65536"/>
                <a:gd name="T12" fmla="*/ 0 w 646"/>
                <a:gd name="T13" fmla="*/ 0 h 323"/>
                <a:gd name="T14" fmla="*/ 646 w 646"/>
                <a:gd name="T15" fmla="*/ 323 h 323"/>
              </a:gdLst>
              <a:ahLst/>
              <a:cxnLst>
                <a:cxn ang="T8">
                  <a:pos x="T0" y="T1"/>
                </a:cxn>
                <a:cxn ang="T9">
                  <a:pos x="T2" y="T3"/>
                </a:cxn>
                <a:cxn ang="T10">
                  <a:pos x="T4" y="T5"/>
                </a:cxn>
                <a:cxn ang="T11">
                  <a:pos x="T6" y="T7"/>
                </a:cxn>
              </a:cxnLst>
              <a:rect l="T12" t="T13" r="T14" b="T15"/>
              <a:pathLst>
                <a:path w="646" h="323">
                  <a:moveTo>
                    <a:pt x="646" y="323"/>
                  </a:moveTo>
                  <a:lnTo>
                    <a:pt x="646" y="253"/>
                  </a:lnTo>
                  <a:lnTo>
                    <a:pt x="0" y="253"/>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2911" name="Rectangle 58">
              <a:extLst>
                <a:ext uri="{FF2B5EF4-FFF2-40B4-BE49-F238E27FC236}">
                  <a16:creationId xmlns:a16="http://schemas.microsoft.com/office/drawing/2014/main" id="{16F554FC-65A2-4D4E-A1F8-46FF8A70FCCC}"/>
                </a:ext>
              </a:extLst>
            </p:cNvPr>
            <p:cNvSpPr>
              <a:spLocks noChangeArrowheads="1"/>
            </p:cNvSpPr>
            <p:nvPr/>
          </p:nvSpPr>
          <p:spPr bwMode="auto">
            <a:xfrm>
              <a:off x="3271" y="2126"/>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b="0">
                  <a:solidFill>
                    <a:srgbClr val="000000"/>
                  </a:solidFill>
                  <a:latin typeface="Lucida Sans Typewriter" panose="020B0509030504030204" pitchFamily="49" charset="0"/>
                </a:rPr>
                <a:t>1</a:t>
              </a:r>
              <a:endParaRPr lang="en-US" altLang="en-US" sz="2000" b="0">
                <a:solidFill>
                  <a:schemeClr val="tx1"/>
                </a:solidFill>
                <a:latin typeface="Lucida Sans Typewriter" panose="020B0509030504030204" pitchFamily="49" charset="0"/>
              </a:endParaRPr>
            </a:p>
          </p:txBody>
        </p:sp>
        <p:sp>
          <p:nvSpPr>
            <p:cNvPr id="122912" name="Rectangle 59">
              <a:extLst>
                <a:ext uri="{FF2B5EF4-FFF2-40B4-BE49-F238E27FC236}">
                  <a16:creationId xmlns:a16="http://schemas.microsoft.com/office/drawing/2014/main" id="{2FBD0F84-F0DB-49F3-98E6-9BBFA0B1652E}"/>
                </a:ext>
              </a:extLst>
            </p:cNvPr>
            <p:cNvSpPr>
              <a:spLocks noChangeArrowheads="1"/>
            </p:cNvSpPr>
            <p:nvPr/>
          </p:nvSpPr>
          <p:spPr bwMode="auto">
            <a:xfrm>
              <a:off x="5036" y="2325"/>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b="0">
                  <a:solidFill>
                    <a:srgbClr val="000000"/>
                  </a:solidFill>
                  <a:latin typeface="Lucida Sans Typewriter" panose="020B0509030504030204" pitchFamily="49" charset="0"/>
                </a:rPr>
                <a:t>1</a:t>
              </a:r>
              <a:endParaRPr lang="en-US" altLang="en-US" sz="2000" b="0">
                <a:solidFill>
                  <a:schemeClr val="tx1"/>
                </a:solidFill>
                <a:latin typeface="Lucida Sans Typewriter" panose="020B0509030504030204" pitchFamily="49" charset="0"/>
              </a:endParaRPr>
            </a:p>
          </p:txBody>
        </p:sp>
        <p:sp>
          <p:nvSpPr>
            <p:cNvPr id="122913" name="Freeform 60">
              <a:extLst>
                <a:ext uri="{FF2B5EF4-FFF2-40B4-BE49-F238E27FC236}">
                  <a16:creationId xmlns:a16="http://schemas.microsoft.com/office/drawing/2014/main" id="{AE4D1AF1-4372-4987-BF12-0F15DE0CF5C5}"/>
                </a:ext>
              </a:extLst>
            </p:cNvPr>
            <p:cNvSpPr>
              <a:spLocks/>
            </p:cNvSpPr>
            <p:nvPr/>
          </p:nvSpPr>
          <p:spPr bwMode="auto">
            <a:xfrm>
              <a:off x="3237" y="2066"/>
              <a:ext cx="1764" cy="447"/>
            </a:xfrm>
            <a:custGeom>
              <a:avLst/>
              <a:gdLst>
                <a:gd name="T0" fmla="*/ 2000 w 1742"/>
                <a:gd name="T1" fmla="*/ 7542 h 337"/>
                <a:gd name="T2" fmla="*/ 2000 w 1742"/>
                <a:gd name="T3" fmla="*/ 4402 h 337"/>
                <a:gd name="T4" fmla="*/ 0 w 1742"/>
                <a:gd name="T5" fmla="*/ 4402 h 337"/>
                <a:gd name="T6" fmla="*/ 0 w 1742"/>
                <a:gd name="T7" fmla="*/ 0 h 337"/>
                <a:gd name="T8" fmla="*/ 0 60000 65536"/>
                <a:gd name="T9" fmla="*/ 0 60000 65536"/>
                <a:gd name="T10" fmla="*/ 0 60000 65536"/>
                <a:gd name="T11" fmla="*/ 0 60000 65536"/>
                <a:gd name="T12" fmla="*/ 0 w 1742"/>
                <a:gd name="T13" fmla="*/ 0 h 337"/>
                <a:gd name="T14" fmla="*/ 1742 w 1742"/>
                <a:gd name="T15" fmla="*/ 337 h 337"/>
              </a:gdLst>
              <a:ahLst/>
              <a:cxnLst>
                <a:cxn ang="T8">
                  <a:pos x="T0" y="T1"/>
                </a:cxn>
                <a:cxn ang="T9">
                  <a:pos x="T2" y="T3"/>
                </a:cxn>
                <a:cxn ang="T10">
                  <a:pos x="T4" y="T5"/>
                </a:cxn>
                <a:cxn ang="T11">
                  <a:pos x="T6" y="T7"/>
                </a:cxn>
              </a:cxnLst>
              <a:rect l="T12" t="T13" r="T14" b="T15"/>
              <a:pathLst>
                <a:path w="1742" h="337">
                  <a:moveTo>
                    <a:pt x="1742" y="337"/>
                  </a:moveTo>
                  <a:lnTo>
                    <a:pt x="1742" y="197"/>
                  </a:lnTo>
                  <a:lnTo>
                    <a:pt x="0" y="197"/>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2914" name="Rectangle 61">
              <a:extLst>
                <a:ext uri="{FF2B5EF4-FFF2-40B4-BE49-F238E27FC236}">
                  <a16:creationId xmlns:a16="http://schemas.microsoft.com/office/drawing/2014/main" id="{C027836D-3A2C-4620-AA28-8B0C7964E200}"/>
                </a:ext>
              </a:extLst>
            </p:cNvPr>
            <p:cNvSpPr>
              <a:spLocks noChangeArrowheads="1"/>
            </p:cNvSpPr>
            <p:nvPr/>
          </p:nvSpPr>
          <p:spPr bwMode="auto">
            <a:xfrm>
              <a:off x="3002" y="2126"/>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b="0">
                  <a:solidFill>
                    <a:srgbClr val="000000"/>
                  </a:solidFill>
                  <a:latin typeface="Lucida Sans Typewriter" panose="020B0509030504030204" pitchFamily="49" charset="0"/>
                </a:rPr>
                <a:t>1</a:t>
              </a:r>
              <a:endParaRPr lang="en-US" altLang="en-US" sz="2000" b="0">
                <a:solidFill>
                  <a:schemeClr val="tx1"/>
                </a:solidFill>
                <a:latin typeface="Lucida Sans Typewriter" panose="020B0509030504030204" pitchFamily="49" charset="0"/>
              </a:endParaRPr>
            </a:p>
          </p:txBody>
        </p:sp>
        <p:sp>
          <p:nvSpPr>
            <p:cNvPr id="122915" name="Rectangle 62">
              <a:extLst>
                <a:ext uri="{FF2B5EF4-FFF2-40B4-BE49-F238E27FC236}">
                  <a16:creationId xmlns:a16="http://schemas.microsoft.com/office/drawing/2014/main" id="{69234B98-76E4-48DD-A58F-131BAF443CE9}"/>
                </a:ext>
              </a:extLst>
            </p:cNvPr>
            <p:cNvSpPr>
              <a:spLocks noChangeArrowheads="1"/>
            </p:cNvSpPr>
            <p:nvPr/>
          </p:nvSpPr>
          <p:spPr bwMode="auto">
            <a:xfrm>
              <a:off x="3665" y="2325"/>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b="0">
                  <a:solidFill>
                    <a:srgbClr val="000000"/>
                  </a:solidFill>
                  <a:latin typeface="Lucida Sans Typewriter" panose="020B0509030504030204" pitchFamily="49" charset="0"/>
                </a:rPr>
                <a:t>2</a:t>
              </a:r>
              <a:endParaRPr lang="en-US" altLang="en-US" sz="2000" b="0">
                <a:solidFill>
                  <a:schemeClr val="tx1"/>
                </a:solidFill>
                <a:latin typeface="Lucida Sans Typewriter" panose="020B0509030504030204" pitchFamily="49" charset="0"/>
              </a:endParaRPr>
            </a:p>
          </p:txBody>
        </p:sp>
      </p:grpSp>
      <p:grpSp>
        <p:nvGrpSpPr>
          <p:cNvPr id="3" name="Group 63">
            <a:extLst>
              <a:ext uri="{FF2B5EF4-FFF2-40B4-BE49-F238E27FC236}">
                <a16:creationId xmlns:a16="http://schemas.microsoft.com/office/drawing/2014/main" id="{5FEC2D60-2594-45B0-A6E8-53876C66C56C}"/>
              </a:ext>
            </a:extLst>
          </p:cNvPr>
          <p:cNvGrpSpPr>
            <a:grpSpLocks/>
          </p:cNvGrpSpPr>
          <p:nvPr/>
        </p:nvGrpSpPr>
        <p:grpSpPr bwMode="auto">
          <a:xfrm>
            <a:off x="3530600" y="2860675"/>
            <a:ext cx="1997075" cy="458788"/>
            <a:chOff x="2366" y="1725"/>
            <a:chExt cx="1053" cy="267"/>
          </a:xfrm>
        </p:grpSpPr>
        <p:sp>
          <p:nvSpPr>
            <p:cNvPr id="122905" name="Rectangle 64">
              <a:extLst>
                <a:ext uri="{FF2B5EF4-FFF2-40B4-BE49-F238E27FC236}">
                  <a16:creationId xmlns:a16="http://schemas.microsoft.com/office/drawing/2014/main" id="{781BC797-DED9-4E4B-8941-E39475410F4D}"/>
                </a:ext>
              </a:extLst>
            </p:cNvPr>
            <p:cNvSpPr>
              <a:spLocks noChangeArrowheads="1"/>
            </p:cNvSpPr>
            <p:nvPr/>
          </p:nvSpPr>
          <p:spPr bwMode="auto">
            <a:xfrm>
              <a:off x="2366" y="1725"/>
              <a:ext cx="1053" cy="267"/>
            </a:xfrm>
            <a:prstGeom prst="rect">
              <a:avLst/>
            </a:prstGeom>
            <a:solidFill>
              <a:schemeClr val="bg1"/>
            </a:solidFill>
            <a:ln w="28575">
              <a:solidFill>
                <a:srgbClr val="000000"/>
              </a:solidFill>
              <a:miter lim="800000"/>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22906" name="Rectangle 65">
              <a:extLst>
                <a:ext uri="{FF2B5EF4-FFF2-40B4-BE49-F238E27FC236}">
                  <a16:creationId xmlns:a16="http://schemas.microsoft.com/office/drawing/2014/main" id="{8AE0A080-9ADF-4ECF-96C7-D17220C01AE7}"/>
                </a:ext>
              </a:extLst>
            </p:cNvPr>
            <p:cNvSpPr>
              <a:spLocks noChangeArrowheads="1"/>
            </p:cNvSpPr>
            <p:nvPr/>
          </p:nvSpPr>
          <p:spPr bwMode="auto">
            <a:xfrm>
              <a:off x="2469" y="1782"/>
              <a:ext cx="887"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b="0">
                  <a:solidFill>
                    <a:srgbClr val="000000"/>
                  </a:solidFill>
                  <a:latin typeface="Lucida Sans Typewriter" panose="020B0509030504030204" pitchFamily="49" charset="0"/>
                </a:rPr>
                <a:t>SimpleWatch</a:t>
              </a:r>
              <a:endParaRPr lang="en-US" altLang="en-US" sz="2000" b="0">
                <a:solidFill>
                  <a:schemeClr val="tx1"/>
                </a:solidFill>
                <a:latin typeface="Lucida Sans Typewriter" panose="020B0509030504030204" pitchFamily="49" charset="0"/>
              </a:endParaRPr>
            </a:p>
          </p:txBody>
        </p:sp>
      </p:grpSp>
      <p:grpSp>
        <p:nvGrpSpPr>
          <p:cNvPr id="4" name="Group 78">
            <a:extLst>
              <a:ext uri="{FF2B5EF4-FFF2-40B4-BE49-F238E27FC236}">
                <a16:creationId xmlns:a16="http://schemas.microsoft.com/office/drawing/2014/main" id="{3DB557FB-5D91-4C02-B555-074DF503323D}"/>
              </a:ext>
            </a:extLst>
          </p:cNvPr>
          <p:cNvGrpSpPr>
            <a:grpSpLocks/>
          </p:cNvGrpSpPr>
          <p:nvPr/>
        </p:nvGrpSpPr>
        <p:grpSpPr bwMode="auto">
          <a:xfrm>
            <a:off x="2547938" y="3994150"/>
            <a:ext cx="6203950" cy="401638"/>
            <a:chOff x="1605" y="2516"/>
            <a:chExt cx="3908" cy="253"/>
          </a:xfrm>
        </p:grpSpPr>
        <p:grpSp>
          <p:nvGrpSpPr>
            <p:cNvPr id="122896" name="Group 66">
              <a:extLst>
                <a:ext uri="{FF2B5EF4-FFF2-40B4-BE49-F238E27FC236}">
                  <a16:creationId xmlns:a16="http://schemas.microsoft.com/office/drawing/2014/main" id="{D1FFCEE4-2197-473A-AA33-0F14A59836AB}"/>
                </a:ext>
              </a:extLst>
            </p:cNvPr>
            <p:cNvGrpSpPr>
              <a:grpSpLocks/>
            </p:cNvGrpSpPr>
            <p:nvPr/>
          </p:nvGrpSpPr>
          <p:grpSpPr bwMode="auto">
            <a:xfrm>
              <a:off x="1605" y="2516"/>
              <a:ext cx="1054" cy="253"/>
              <a:chOff x="1649" y="2329"/>
              <a:chExt cx="1054" cy="253"/>
            </a:xfrm>
          </p:grpSpPr>
          <p:sp>
            <p:nvSpPr>
              <p:cNvPr id="122903" name="Rectangle 67">
                <a:extLst>
                  <a:ext uri="{FF2B5EF4-FFF2-40B4-BE49-F238E27FC236}">
                    <a16:creationId xmlns:a16="http://schemas.microsoft.com/office/drawing/2014/main" id="{96BF7445-76FE-407B-8B50-701498677EA6}"/>
                  </a:ext>
                </a:extLst>
              </p:cNvPr>
              <p:cNvSpPr>
                <a:spLocks noChangeArrowheads="1"/>
              </p:cNvSpPr>
              <p:nvPr/>
            </p:nvSpPr>
            <p:spPr bwMode="auto">
              <a:xfrm>
                <a:off x="1649" y="2329"/>
                <a:ext cx="1054" cy="253"/>
              </a:xfrm>
              <a:prstGeom prst="rect">
                <a:avLst/>
              </a:prstGeom>
              <a:solidFill>
                <a:schemeClr val="bg1"/>
              </a:solidFill>
              <a:ln w="28575">
                <a:solidFill>
                  <a:srgbClr val="000000"/>
                </a:solidFill>
                <a:miter lim="800000"/>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22904" name="Rectangle 68">
                <a:extLst>
                  <a:ext uri="{FF2B5EF4-FFF2-40B4-BE49-F238E27FC236}">
                    <a16:creationId xmlns:a16="http://schemas.microsoft.com/office/drawing/2014/main" id="{22DC98AA-DA98-4C63-A1EF-87D0E7954289}"/>
                  </a:ext>
                </a:extLst>
              </p:cNvPr>
              <p:cNvSpPr>
                <a:spLocks noChangeArrowheads="1"/>
              </p:cNvSpPr>
              <p:nvPr/>
            </p:nvSpPr>
            <p:spPr bwMode="auto">
              <a:xfrm>
                <a:off x="1907" y="2379"/>
                <a:ext cx="6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b="0">
                    <a:solidFill>
                      <a:srgbClr val="000000"/>
                    </a:solidFill>
                    <a:latin typeface="Lucida Sans Typewriter" panose="020B0509030504030204" pitchFamily="49" charset="0"/>
                  </a:rPr>
                  <a:t>Display</a:t>
                </a:r>
                <a:endParaRPr lang="en-US" altLang="en-US" sz="2000" b="0">
                  <a:solidFill>
                    <a:schemeClr val="tx1"/>
                  </a:solidFill>
                  <a:latin typeface="Lucida Sans Typewriter" panose="020B0509030504030204" pitchFamily="49" charset="0"/>
                </a:endParaRPr>
              </a:p>
            </p:txBody>
          </p:sp>
        </p:grpSp>
        <p:grpSp>
          <p:nvGrpSpPr>
            <p:cNvPr id="122897" name="Group 69">
              <a:extLst>
                <a:ext uri="{FF2B5EF4-FFF2-40B4-BE49-F238E27FC236}">
                  <a16:creationId xmlns:a16="http://schemas.microsoft.com/office/drawing/2014/main" id="{53BE8922-C97F-4229-A649-DA6CC0B79577}"/>
                </a:ext>
              </a:extLst>
            </p:cNvPr>
            <p:cNvGrpSpPr>
              <a:grpSpLocks/>
            </p:cNvGrpSpPr>
            <p:nvPr/>
          </p:nvGrpSpPr>
          <p:grpSpPr bwMode="auto">
            <a:xfrm>
              <a:off x="3054" y="2516"/>
              <a:ext cx="1054" cy="253"/>
              <a:chOff x="3054" y="2329"/>
              <a:chExt cx="1054" cy="253"/>
            </a:xfrm>
          </p:grpSpPr>
          <p:sp>
            <p:nvSpPr>
              <p:cNvPr id="122901" name="Rectangle 70">
                <a:extLst>
                  <a:ext uri="{FF2B5EF4-FFF2-40B4-BE49-F238E27FC236}">
                    <a16:creationId xmlns:a16="http://schemas.microsoft.com/office/drawing/2014/main" id="{C5EB7C56-55C1-4F52-B3EE-2A0E095B4D22}"/>
                  </a:ext>
                </a:extLst>
              </p:cNvPr>
              <p:cNvSpPr>
                <a:spLocks noChangeArrowheads="1"/>
              </p:cNvSpPr>
              <p:nvPr/>
            </p:nvSpPr>
            <p:spPr bwMode="auto">
              <a:xfrm>
                <a:off x="3054" y="2329"/>
                <a:ext cx="1054" cy="253"/>
              </a:xfrm>
              <a:prstGeom prst="rect">
                <a:avLst/>
              </a:prstGeom>
              <a:solidFill>
                <a:schemeClr val="bg1"/>
              </a:solidFill>
              <a:ln w="28575">
                <a:solidFill>
                  <a:srgbClr val="000000"/>
                </a:solidFill>
                <a:miter lim="800000"/>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22902" name="Rectangle 71">
                <a:extLst>
                  <a:ext uri="{FF2B5EF4-FFF2-40B4-BE49-F238E27FC236}">
                    <a16:creationId xmlns:a16="http://schemas.microsoft.com/office/drawing/2014/main" id="{6A980271-6D33-4B98-9B84-2ABB5FFFB421}"/>
                  </a:ext>
                </a:extLst>
              </p:cNvPr>
              <p:cNvSpPr>
                <a:spLocks noChangeArrowheads="1"/>
              </p:cNvSpPr>
              <p:nvPr/>
            </p:nvSpPr>
            <p:spPr bwMode="auto">
              <a:xfrm>
                <a:off x="3312" y="2379"/>
                <a:ext cx="6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b="0">
                    <a:solidFill>
                      <a:srgbClr val="000000"/>
                    </a:solidFill>
                    <a:latin typeface="Lucida Sans Typewriter" panose="020B0509030504030204" pitchFamily="49" charset="0"/>
                  </a:rPr>
                  <a:t>Battery</a:t>
                </a:r>
                <a:endParaRPr lang="en-US" altLang="en-US" sz="2000" b="0">
                  <a:solidFill>
                    <a:schemeClr val="tx1"/>
                  </a:solidFill>
                  <a:latin typeface="Lucida Sans Typewriter" panose="020B0509030504030204" pitchFamily="49" charset="0"/>
                </a:endParaRPr>
              </a:p>
            </p:txBody>
          </p:sp>
        </p:grpSp>
        <p:grpSp>
          <p:nvGrpSpPr>
            <p:cNvPr id="122898" name="Group 72">
              <a:extLst>
                <a:ext uri="{FF2B5EF4-FFF2-40B4-BE49-F238E27FC236}">
                  <a16:creationId xmlns:a16="http://schemas.microsoft.com/office/drawing/2014/main" id="{6C3FE9DD-E3D1-4261-94D1-91A3C037EDD3}"/>
                </a:ext>
              </a:extLst>
            </p:cNvPr>
            <p:cNvGrpSpPr>
              <a:grpSpLocks/>
            </p:cNvGrpSpPr>
            <p:nvPr/>
          </p:nvGrpSpPr>
          <p:grpSpPr bwMode="auto">
            <a:xfrm>
              <a:off x="4445" y="2516"/>
              <a:ext cx="1068" cy="253"/>
              <a:chOff x="4445" y="2329"/>
              <a:chExt cx="1068" cy="253"/>
            </a:xfrm>
          </p:grpSpPr>
          <p:sp>
            <p:nvSpPr>
              <p:cNvPr id="122899" name="Rectangle 73">
                <a:extLst>
                  <a:ext uri="{FF2B5EF4-FFF2-40B4-BE49-F238E27FC236}">
                    <a16:creationId xmlns:a16="http://schemas.microsoft.com/office/drawing/2014/main" id="{13065D38-BE62-4BDD-9AC7-5510B90B25A6}"/>
                  </a:ext>
                </a:extLst>
              </p:cNvPr>
              <p:cNvSpPr>
                <a:spLocks noChangeArrowheads="1"/>
              </p:cNvSpPr>
              <p:nvPr/>
            </p:nvSpPr>
            <p:spPr bwMode="auto">
              <a:xfrm>
                <a:off x="4445" y="2329"/>
                <a:ext cx="1068" cy="253"/>
              </a:xfrm>
              <a:prstGeom prst="rect">
                <a:avLst/>
              </a:prstGeom>
              <a:solidFill>
                <a:schemeClr val="bg1"/>
              </a:solidFill>
              <a:ln w="28575">
                <a:solidFill>
                  <a:srgbClr val="000000"/>
                </a:solidFill>
                <a:miter lim="800000"/>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22900" name="Rectangle 74">
                <a:extLst>
                  <a:ext uri="{FF2B5EF4-FFF2-40B4-BE49-F238E27FC236}">
                    <a16:creationId xmlns:a16="http://schemas.microsoft.com/office/drawing/2014/main" id="{299D7008-B210-42CA-95BE-7345CEDC6C14}"/>
                  </a:ext>
                </a:extLst>
              </p:cNvPr>
              <p:cNvSpPr>
                <a:spLocks noChangeArrowheads="1"/>
              </p:cNvSpPr>
              <p:nvPr/>
            </p:nvSpPr>
            <p:spPr bwMode="auto">
              <a:xfrm>
                <a:off x="4825" y="2379"/>
                <a:ext cx="3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b="0">
                    <a:solidFill>
                      <a:srgbClr val="000000"/>
                    </a:solidFill>
                    <a:latin typeface="Lucida Sans Typewriter" panose="020B0509030504030204" pitchFamily="49" charset="0"/>
                  </a:rPr>
                  <a:t>Time</a:t>
                </a:r>
                <a:endParaRPr lang="en-US" altLang="en-US" sz="2000" b="0">
                  <a:solidFill>
                    <a:schemeClr val="tx1"/>
                  </a:solidFill>
                  <a:latin typeface="Lucida Sans Typewriter" panose="020B0509030504030204" pitchFamily="49" charset="0"/>
                </a:endParaRPr>
              </a:p>
            </p:txBody>
          </p:sp>
        </p:grpSp>
      </p:grpSp>
      <p:grpSp>
        <p:nvGrpSpPr>
          <p:cNvPr id="8" name="Group 75">
            <a:extLst>
              <a:ext uri="{FF2B5EF4-FFF2-40B4-BE49-F238E27FC236}">
                <a16:creationId xmlns:a16="http://schemas.microsoft.com/office/drawing/2014/main" id="{560E4DA5-6D4C-423E-B607-CFA27440B6E3}"/>
              </a:ext>
            </a:extLst>
          </p:cNvPr>
          <p:cNvGrpSpPr>
            <a:grpSpLocks/>
          </p:cNvGrpSpPr>
          <p:nvPr/>
        </p:nvGrpSpPr>
        <p:grpSpPr bwMode="auto">
          <a:xfrm>
            <a:off x="334963" y="3959225"/>
            <a:ext cx="1827212" cy="436563"/>
            <a:chOff x="244" y="2329"/>
            <a:chExt cx="1068" cy="253"/>
          </a:xfrm>
        </p:grpSpPr>
        <p:sp>
          <p:nvSpPr>
            <p:cNvPr id="122894" name="Rectangle 76">
              <a:extLst>
                <a:ext uri="{FF2B5EF4-FFF2-40B4-BE49-F238E27FC236}">
                  <a16:creationId xmlns:a16="http://schemas.microsoft.com/office/drawing/2014/main" id="{70ECD839-E74F-4909-AF7A-319CEF4A75C5}"/>
                </a:ext>
              </a:extLst>
            </p:cNvPr>
            <p:cNvSpPr>
              <a:spLocks noChangeArrowheads="1"/>
            </p:cNvSpPr>
            <p:nvPr/>
          </p:nvSpPr>
          <p:spPr bwMode="auto">
            <a:xfrm>
              <a:off x="244" y="2329"/>
              <a:ext cx="1068" cy="253"/>
            </a:xfrm>
            <a:prstGeom prst="rect">
              <a:avLst/>
            </a:prstGeom>
            <a:solidFill>
              <a:schemeClr val="bg1"/>
            </a:solidFill>
            <a:ln w="28575">
              <a:solidFill>
                <a:srgbClr val="000000"/>
              </a:solidFill>
              <a:miter lim="800000"/>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22895" name="Rectangle 77">
              <a:extLst>
                <a:ext uri="{FF2B5EF4-FFF2-40B4-BE49-F238E27FC236}">
                  <a16:creationId xmlns:a16="http://schemas.microsoft.com/office/drawing/2014/main" id="{33E85AF2-644A-42A0-9680-D8A79C23276E}"/>
                </a:ext>
              </a:extLst>
            </p:cNvPr>
            <p:cNvSpPr>
              <a:spLocks noChangeArrowheads="1"/>
            </p:cNvSpPr>
            <p:nvPr/>
          </p:nvSpPr>
          <p:spPr bwMode="auto">
            <a:xfrm>
              <a:off x="393" y="2379"/>
              <a:ext cx="895"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2000" b="0">
                  <a:solidFill>
                    <a:srgbClr val="000000"/>
                  </a:solidFill>
                  <a:latin typeface="Lucida Sans Typewriter" panose="020B0509030504030204" pitchFamily="49" charset="0"/>
                </a:rPr>
                <a:t>PushButton</a:t>
              </a:r>
              <a:endParaRPr lang="en-US" altLang="en-US" sz="2000" b="0">
                <a:solidFill>
                  <a:schemeClr val="tx1"/>
                </a:solidFill>
                <a:latin typeface="Lucida Sans Typewriter" panose="020B0509030504030204" pitchFamily="49"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9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829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298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997">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996">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298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79" grpId="0" animBg="1" autoUpdateAnimBg="0"/>
      <p:bldP spid="82980" grpId="0" animBg="1" autoUpdateAnimBg="0"/>
      <p:bldP spid="82981" grpId="0" animBg="1" autoUpdateAnimBg="0"/>
      <p:bldP spid="82997" grpId="0" build="p" autoUpdateAnimBg="0"/>
      <p:bldP spid="82996"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2D02DF3A-03E6-4CC4-A479-B90D6AC0C38D}"/>
              </a:ext>
            </a:extLst>
          </p:cNvPr>
          <p:cNvSpPr>
            <a:spLocks noGrp="1" noChangeArrowheads="1"/>
          </p:cNvSpPr>
          <p:nvPr>
            <p:ph type="title"/>
          </p:nvPr>
        </p:nvSpPr>
        <p:spPr/>
        <p:txBody>
          <a:bodyPr/>
          <a:lstStyle/>
          <a:p>
            <a:r>
              <a:rPr lang="en-US" altLang="en-US"/>
              <a:t>UML first pass: Class diagrams</a:t>
            </a:r>
          </a:p>
        </p:txBody>
      </p:sp>
      <p:sp>
        <p:nvSpPr>
          <p:cNvPr id="124931" name="Rectangle 4">
            <a:extLst>
              <a:ext uri="{FF2B5EF4-FFF2-40B4-BE49-F238E27FC236}">
                <a16:creationId xmlns:a16="http://schemas.microsoft.com/office/drawing/2014/main" id="{871B4FE2-63ED-49B7-A399-BA621F79643C}"/>
              </a:ext>
            </a:extLst>
          </p:cNvPr>
          <p:cNvSpPr>
            <a:spLocks noChangeArrowheads="1"/>
          </p:cNvSpPr>
          <p:nvPr/>
        </p:nvSpPr>
        <p:spPr bwMode="auto">
          <a:xfrm>
            <a:off x="3795713" y="3165475"/>
            <a:ext cx="1365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1</a:t>
            </a:r>
            <a:endParaRPr lang="en-US" altLang="en-US" sz="1800" b="0">
              <a:solidFill>
                <a:schemeClr val="tx1"/>
              </a:solidFill>
            </a:endParaRPr>
          </a:p>
        </p:txBody>
      </p:sp>
      <p:sp>
        <p:nvSpPr>
          <p:cNvPr id="124932" name="Rectangle 5">
            <a:extLst>
              <a:ext uri="{FF2B5EF4-FFF2-40B4-BE49-F238E27FC236}">
                <a16:creationId xmlns:a16="http://schemas.microsoft.com/office/drawing/2014/main" id="{DFDD6FE9-5168-4624-A780-1253FD0DDDC1}"/>
              </a:ext>
            </a:extLst>
          </p:cNvPr>
          <p:cNvSpPr>
            <a:spLocks noChangeArrowheads="1"/>
          </p:cNvSpPr>
          <p:nvPr/>
        </p:nvSpPr>
        <p:spPr bwMode="auto">
          <a:xfrm>
            <a:off x="1123950" y="3429000"/>
            <a:ext cx="1365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2</a:t>
            </a:r>
            <a:endParaRPr lang="en-US" altLang="en-US" sz="1800" b="0">
              <a:solidFill>
                <a:schemeClr val="tx1"/>
              </a:solidFill>
            </a:endParaRPr>
          </a:p>
        </p:txBody>
      </p:sp>
      <p:sp>
        <p:nvSpPr>
          <p:cNvPr id="124933" name="Rectangle 6">
            <a:extLst>
              <a:ext uri="{FF2B5EF4-FFF2-40B4-BE49-F238E27FC236}">
                <a16:creationId xmlns:a16="http://schemas.microsoft.com/office/drawing/2014/main" id="{D5A27E75-B918-4354-BBD6-6F8B58D440FD}"/>
              </a:ext>
            </a:extLst>
          </p:cNvPr>
          <p:cNvSpPr>
            <a:spLocks noChangeArrowheads="1"/>
          </p:cNvSpPr>
          <p:nvPr/>
        </p:nvSpPr>
        <p:spPr bwMode="auto">
          <a:xfrm>
            <a:off x="523875" y="3662363"/>
            <a:ext cx="1539875" cy="317500"/>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24934" name="Rectangle 7">
            <a:extLst>
              <a:ext uri="{FF2B5EF4-FFF2-40B4-BE49-F238E27FC236}">
                <a16:creationId xmlns:a16="http://schemas.microsoft.com/office/drawing/2014/main" id="{AB5286EF-7843-4843-BE23-6D5459F6CEC1}"/>
              </a:ext>
            </a:extLst>
          </p:cNvPr>
          <p:cNvSpPr>
            <a:spLocks noChangeArrowheads="1"/>
          </p:cNvSpPr>
          <p:nvPr/>
        </p:nvSpPr>
        <p:spPr bwMode="auto">
          <a:xfrm>
            <a:off x="730250" y="4187825"/>
            <a:ext cx="12350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nSpc>
                <a:spcPct val="10000"/>
              </a:lnSpc>
            </a:pPr>
            <a:endParaRPr lang="en-US" altLang="en-US" sz="1800">
              <a:solidFill>
                <a:srgbClr val="000000"/>
              </a:solidFill>
              <a:latin typeface="Courier" charset="0"/>
            </a:endParaRPr>
          </a:p>
          <a:p>
            <a:r>
              <a:rPr lang="en-US" altLang="en-US" sz="1800">
                <a:solidFill>
                  <a:srgbClr val="000000"/>
                </a:solidFill>
                <a:latin typeface="Courier" charset="0"/>
              </a:rPr>
              <a:t>push()</a:t>
            </a:r>
            <a:br>
              <a:rPr lang="en-US" altLang="en-US" sz="1800">
                <a:solidFill>
                  <a:srgbClr val="000000"/>
                </a:solidFill>
                <a:latin typeface="Courier" charset="0"/>
              </a:rPr>
            </a:br>
            <a:r>
              <a:rPr lang="en-US" altLang="en-US" sz="1800">
                <a:solidFill>
                  <a:srgbClr val="000000"/>
                </a:solidFill>
                <a:latin typeface="Courier" charset="0"/>
              </a:rPr>
              <a:t>release()</a:t>
            </a:r>
            <a:endParaRPr lang="en-US" altLang="en-US" sz="1800" b="0">
              <a:solidFill>
                <a:schemeClr val="tx1"/>
              </a:solidFill>
            </a:endParaRPr>
          </a:p>
        </p:txBody>
      </p:sp>
      <p:sp>
        <p:nvSpPr>
          <p:cNvPr id="124935" name="Freeform 8">
            <a:extLst>
              <a:ext uri="{FF2B5EF4-FFF2-40B4-BE49-F238E27FC236}">
                <a16:creationId xmlns:a16="http://schemas.microsoft.com/office/drawing/2014/main" id="{FB4C8331-6EE7-4734-84F6-EA6C09F2A376}"/>
              </a:ext>
            </a:extLst>
          </p:cNvPr>
          <p:cNvSpPr>
            <a:spLocks/>
          </p:cNvSpPr>
          <p:nvPr/>
        </p:nvSpPr>
        <p:spPr bwMode="auto">
          <a:xfrm>
            <a:off x="1368425" y="3113088"/>
            <a:ext cx="2568575" cy="496887"/>
          </a:xfrm>
          <a:custGeom>
            <a:avLst/>
            <a:gdLst>
              <a:gd name="T0" fmla="*/ 0 w 1618"/>
              <a:gd name="T1" fmla="*/ 2147483646 h 313"/>
              <a:gd name="T2" fmla="*/ 0 w 1618"/>
              <a:gd name="T3" fmla="*/ 2147483646 h 313"/>
              <a:gd name="T4" fmla="*/ 2147483646 w 1618"/>
              <a:gd name="T5" fmla="*/ 2147483646 h 313"/>
              <a:gd name="T6" fmla="*/ 2147483646 w 1618"/>
              <a:gd name="T7" fmla="*/ 0 h 313"/>
              <a:gd name="T8" fmla="*/ 0 60000 65536"/>
              <a:gd name="T9" fmla="*/ 0 60000 65536"/>
              <a:gd name="T10" fmla="*/ 0 60000 65536"/>
              <a:gd name="T11" fmla="*/ 0 60000 65536"/>
              <a:gd name="T12" fmla="*/ 0 w 1618"/>
              <a:gd name="T13" fmla="*/ 0 h 313"/>
              <a:gd name="T14" fmla="*/ 1618 w 1618"/>
              <a:gd name="T15" fmla="*/ 313 h 313"/>
            </a:gdLst>
            <a:ahLst/>
            <a:cxnLst>
              <a:cxn ang="T8">
                <a:pos x="T0" y="T1"/>
              </a:cxn>
              <a:cxn ang="T9">
                <a:pos x="T2" y="T3"/>
              </a:cxn>
              <a:cxn ang="T10">
                <a:pos x="T4" y="T5"/>
              </a:cxn>
              <a:cxn ang="T11">
                <a:pos x="T6" y="T7"/>
              </a:cxn>
            </a:cxnLst>
            <a:rect l="T12" t="T13" r="T14" b="T15"/>
            <a:pathLst>
              <a:path w="1618" h="313">
                <a:moveTo>
                  <a:pt x="0" y="313"/>
                </a:moveTo>
                <a:lnTo>
                  <a:pt x="0" y="188"/>
                </a:lnTo>
                <a:lnTo>
                  <a:pt x="1618" y="188"/>
                </a:lnTo>
                <a:lnTo>
                  <a:pt x="1618"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4936" name="Rectangle 9">
            <a:extLst>
              <a:ext uri="{FF2B5EF4-FFF2-40B4-BE49-F238E27FC236}">
                <a16:creationId xmlns:a16="http://schemas.microsoft.com/office/drawing/2014/main" id="{81233F7F-BC17-4926-94E5-AFCC983DDD88}"/>
              </a:ext>
            </a:extLst>
          </p:cNvPr>
          <p:cNvSpPr>
            <a:spLocks noChangeArrowheads="1"/>
          </p:cNvSpPr>
          <p:nvPr/>
        </p:nvSpPr>
        <p:spPr bwMode="auto">
          <a:xfrm>
            <a:off x="528638" y="3981450"/>
            <a:ext cx="1533525" cy="21907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24937" name="Rectangle 10">
            <a:extLst>
              <a:ext uri="{FF2B5EF4-FFF2-40B4-BE49-F238E27FC236}">
                <a16:creationId xmlns:a16="http://schemas.microsoft.com/office/drawing/2014/main" id="{91C3F5AA-1350-461C-9D0E-9CDE1DA71506}"/>
              </a:ext>
            </a:extLst>
          </p:cNvPr>
          <p:cNvSpPr>
            <a:spLocks noChangeArrowheads="1"/>
          </p:cNvSpPr>
          <p:nvPr/>
        </p:nvSpPr>
        <p:spPr bwMode="auto">
          <a:xfrm>
            <a:off x="523875" y="4200525"/>
            <a:ext cx="1541463" cy="622300"/>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nvGrpSpPr>
          <p:cNvPr id="124938" name="Group 11">
            <a:extLst>
              <a:ext uri="{FF2B5EF4-FFF2-40B4-BE49-F238E27FC236}">
                <a16:creationId xmlns:a16="http://schemas.microsoft.com/office/drawing/2014/main" id="{42A69387-B6E4-4654-87F8-3F3D661AD8E2}"/>
              </a:ext>
            </a:extLst>
          </p:cNvPr>
          <p:cNvGrpSpPr>
            <a:grpSpLocks/>
          </p:cNvGrpSpPr>
          <p:nvPr/>
        </p:nvGrpSpPr>
        <p:grpSpPr bwMode="auto">
          <a:xfrm>
            <a:off x="2217738" y="3130550"/>
            <a:ext cx="2282825" cy="2930525"/>
            <a:chOff x="1694" y="1972"/>
            <a:chExt cx="1036" cy="1280"/>
          </a:xfrm>
        </p:grpSpPr>
        <p:sp>
          <p:nvSpPr>
            <p:cNvPr id="124964" name="Freeform 12">
              <a:extLst>
                <a:ext uri="{FF2B5EF4-FFF2-40B4-BE49-F238E27FC236}">
                  <a16:creationId xmlns:a16="http://schemas.microsoft.com/office/drawing/2014/main" id="{0B431FAD-1E1A-4E7F-B0FF-60BDBDFF3950}"/>
                </a:ext>
              </a:extLst>
            </p:cNvPr>
            <p:cNvSpPr>
              <a:spLocks/>
            </p:cNvSpPr>
            <p:nvPr/>
          </p:nvSpPr>
          <p:spPr bwMode="auto">
            <a:xfrm>
              <a:off x="2135" y="1972"/>
              <a:ext cx="595" cy="313"/>
            </a:xfrm>
            <a:custGeom>
              <a:avLst/>
              <a:gdLst>
                <a:gd name="T0" fmla="*/ 0 w 595"/>
                <a:gd name="T1" fmla="*/ 313 h 313"/>
                <a:gd name="T2" fmla="*/ 0 w 595"/>
                <a:gd name="T3" fmla="*/ 240 h 313"/>
                <a:gd name="T4" fmla="*/ 595 w 595"/>
                <a:gd name="T5" fmla="*/ 240 h 313"/>
                <a:gd name="T6" fmla="*/ 595 w 595"/>
                <a:gd name="T7" fmla="*/ 0 h 313"/>
                <a:gd name="T8" fmla="*/ 0 60000 65536"/>
                <a:gd name="T9" fmla="*/ 0 60000 65536"/>
                <a:gd name="T10" fmla="*/ 0 60000 65536"/>
                <a:gd name="T11" fmla="*/ 0 60000 65536"/>
                <a:gd name="T12" fmla="*/ 0 w 595"/>
                <a:gd name="T13" fmla="*/ 0 h 313"/>
                <a:gd name="T14" fmla="*/ 595 w 595"/>
                <a:gd name="T15" fmla="*/ 313 h 313"/>
              </a:gdLst>
              <a:ahLst/>
              <a:cxnLst>
                <a:cxn ang="T8">
                  <a:pos x="T0" y="T1"/>
                </a:cxn>
                <a:cxn ang="T9">
                  <a:pos x="T2" y="T3"/>
                </a:cxn>
                <a:cxn ang="T10">
                  <a:pos x="T4" y="T5"/>
                </a:cxn>
                <a:cxn ang="T11">
                  <a:pos x="T6" y="T7"/>
                </a:cxn>
              </a:cxnLst>
              <a:rect l="T12" t="T13" r="T14" b="T15"/>
              <a:pathLst>
                <a:path w="595" h="313">
                  <a:moveTo>
                    <a:pt x="0" y="313"/>
                  </a:moveTo>
                  <a:lnTo>
                    <a:pt x="0" y="240"/>
                  </a:lnTo>
                  <a:lnTo>
                    <a:pt x="595" y="240"/>
                  </a:lnTo>
                  <a:lnTo>
                    <a:pt x="595"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4965" name="Rectangle 13">
              <a:extLst>
                <a:ext uri="{FF2B5EF4-FFF2-40B4-BE49-F238E27FC236}">
                  <a16:creationId xmlns:a16="http://schemas.microsoft.com/office/drawing/2014/main" id="{197EE5AC-1ADC-4474-8A4D-D438FFA5E15C}"/>
                </a:ext>
              </a:extLst>
            </p:cNvPr>
            <p:cNvSpPr>
              <a:spLocks noChangeArrowheads="1"/>
            </p:cNvSpPr>
            <p:nvPr/>
          </p:nvSpPr>
          <p:spPr bwMode="auto">
            <a:xfrm>
              <a:off x="2662" y="1994"/>
              <a:ext cx="62"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1</a:t>
              </a:r>
              <a:endParaRPr lang="en-US" altLang="en-US" sz="1800" b="0">
                <a:solidFill>
                  <a:schemeClr val="tx1"/>
                </a:solidFill>
              </a:endParaRPr>
            </a:p>
          </p:txBody>
        </p:sp>
        <p:sp>
          <p:nvSpPr>
            <p:cNvPr id="124966" name="Rectangle 14">
              <a:extLst>
                <a:ext uri="{FF2B5EF4-FFF2-40B4-BE49-F238E27FC236}">
                  <a16:creationId xmlns:a16="http://schemas.microsoft.com/office/drawing/2014/main" id="{A7266C88-D0F3-4791-9430-808D464A47D5}"/>
                </a:ext>
              </a:extLst>
            </p:cNvPr>
            <p:cNvSpPr>
              <a:spLocks noChangeArrowheads="1"/>
            </p:cNvSpPr>
            <p:nvPr/>
          </p:nvSpPr>
          <p:spPr bwMode="auto">
            <a:xfrm>
              <a:off x="2025" y="2182"/>
              <a:ext cx="62"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1</a:t>
              </a:r>
              <a:endParaRPr lang="en-US" altLang="en-US" sz="1800" b="0">
                <a:solidFill>
                  <a:schemeClr val="tx1"/>
                </a:solidFill>
              </a:endParaRPr>
            </a:p>
          </p:txBody>
        </p:sp>
        <p:grpSp>
          <p:nvGrpSpPr>
            <p:cNvPr id="124967" name="Group 15">
              <a:extLst>
                <a:ext uri="{FF2B5EF4-FFF2-40B4-BE49-F238E27FC236}">
                  <a16:creationId xmlns:a16="http://schemas.microsoft.com/office/drawing/2014/main" id="{7A7DC8C5-5971-4ED5-8A21-E1D5D9B454D7}"/>
                </a:ext>
              </a:extLst>
            </p:cNvPr>
            <p:cNvGrpSpPr>
              <a:grpSpLocks/>
            </p:cNvGrpSpPr>
            <p:nvPr/>
          </p:nvGrpSpPr>
          <p:grpSpPr bwMode="auto">
            <a:xfrm>
              <a:off x="1694" y="2285"/>
              <a:ext cx="1008" cy="967"/>
              <a:chOff x="1694" y="2285"/>
              <a:chExt cx="1008" cy="967"/>
            </a:xfrm>
          </p:grpSpPr>
          <p:sp>
            <p:nvSpPr>
              <p:cNvPr id="124968" name="Text Box 16">
                <a:extLst>
                  <a:ext uri="{FF2B5EF4-FFF2-40B4-BE49-F238E27FC236}">
                    <a16:creationId xmlns:a16="http://schemas.microsoft.com/office/drawing/2014/main" id="{A2ABA48B-0192-4506-8EE8-8DD1AD61259D}"/>
                  </a:ext>
                </a:extLst>
              </p:cNvPr>
              <p:cNvSpPr txBox="1">
                <a:spLocks noChangeArrowheads="1"/>
              </p:cNvSpPr>
              <p:nvPr/>
            </p:nvSpPr>
            <p:spPr bwMode="auto">
              <a:xfrm>
                <a:off x="1718" y="2457"/>
                <a:ext cx="984" cy="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blinkIdx</a:t>
                </a:r>
              </a:p>
              <a:p>
                <a:r>
                  <a:rPr lang="en-US" altLang="en-US" sz="1800">
                    <a:solidFill>
                      <a:srgbClr val="000000"/>
                    </a:solidFill>
                    <a:latin typeface="Courier" charset="0"/>
                  </a:rPr>
                  <a:t>blinkSeconds()</a:t>
                </a:r>
              </a:p>
              <a:p>
                <a:r>
                  <a:rPr lang="en-US" altLang="en-US" sz="1800">
                    <a:solidFill>
                      <a:srgbClr val="000000"/>
                    </a:solidFill>
                    <a:latin typeface="Courier" charset="0"/>
                  </a:rPr>
                  <a:t>blinkMinutes()</a:t>
                </a:r>
              </a:p>
              <a:p>
                <a:r>
                  <a:rPr lang="en-US" altLang="en-US" sz="1800">
                    <a:solidFill>
                      <a:srgbClr val="000000"/>
                    </a:solidFill>
                    <a:latin typeface="Courier" charset="0"/>
                  </a:rPr>
                  <a:t>blinkHours()</a:t>
                </a:r>
              </a:p>
              <a:p>
                <a:r>
                  <a:rPr lang="en-US" altLang="en-US" sz="1800">
                    <a:solidFill>
                      <a:srgbClr val="000000"/>
                    </a:solidFill>
                    <a:latin typeface="Courier" charset="0"/>
                  </a:rPr>
                  <a:t>stopBlinking()</a:t>
                </a:r>
              </a:p>
              <a:p>
                <a:r>
                  <a:rPr lang="en-US" altLang="en-US" sz="1800">
                    <a:solidFill>
                      <a:srgbClr val="000000"/>
                    </a:solidFill>
                    <a:latin typeface="Courier" charset="0"/>
                  </a:rPr>
                  <a:t>referesh()</a:t>
                </a:r>
                <a:endParaRPr lang="en-US" altLang="en-US" sz="1800" b="0">
                  <a:solidFill>
                    <a:schemeClr val="tx1"/>
                  </a:solidFill>
                </a:endParaRPr>
              </a:p>
            </p:txBody>
          </p:sp>
          <p:sp>
            <p:nvSpPr>
              <p:cNvPr id="124969" name="Rectangle 17">
                <a:extLst>
                  <a:ext uri="{FF2B5EF4-FFF2-40B4-BE49-F238E27FC236}">
                    <a16:creationId xmlns:a16="http://schemas.microsoft.com/office/drawing/2014/main" id="{7912B622-0DE3-4FDD-89E0-14C249D21D2C}"/>
                  </a:ext>
                </a:extLst>
              </p:cNvPr>
              <p:cNvSpPr>
                <a:spLocks noChangeArrowheads="1"/>
              </p:cNvSpPr>
              <p:nvPr/>
            </p:nvSpPr>
            <p:spPr bwMode="auto">
              <a:xfrm>
                <a:off x="1697" y="2285"/>
                <a:ext cx="989" cy="201"/>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24970" name="Rectangle 18">
                <a:extLst>
                  <a:ext uri="{FF2B5EF4-FFF2-40B4-BE49-F238E27FC236}">
                    <a16:creationId xmlns:a16="http://schemas.microsoft.com/office/drawing/2014/main" id="{1D1C775C-773D-4D9A-AAD7-B3CABC5E9767}"/>
                  </a:ext>
                </a:extLst>
              </p:cNvPr>
              <p:cNvSpPr>
                <a:spLocks noChangeArrowheads="1"/>
              </p:cNvSpPr>
              <p:nvPr/>
            </p:nvSpPr>
            <p:spPr bwMode="auto">
              <a:xfrm>
                <a:off x="1876" y="2352"/>
                <a:ext cx="62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LCDDisplay</a:t>
                </a:r>
              </a:p>
            </p:txBody>
          </p:sp>
          <p:sp>
            <p:nvSpPr>
              <p:cNvPr id="124971" name="Rectangle 19">
                <a:extLst>
                  <a:ext uri="{FF2B5EF4-FFF2-40B4-BE49-F238E27FC236}">
                    <a16:creationId xmlns:a16="http://schemas.microsoft.com/office/drawing/2014/main" id="{134AA763-5DA9-492D-A272-32D8BCE34A8F}"/>
                  </a:ext>
                </a:extLst>
              </p:cNvPr>
              <p:cNvSpPr>
                <a:spLocks noChangeArrowheads="1"/>
              </p:cNvSpPr>
              <p:nvPr/>
            </p:nvSpPr>
            <p:spPr bwMode="auto">
              <a:xfrm>
                <a:off x="1694" y="2488"/>
                <a:ext cx="992" cy="11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24972" name="Rectangle 20">
                <a:extLst>
                  <a:ext uri="{FF2B5EF4-FFF2-40B4-BE49-F238E27FC236}">
                    <a16:creationId xmlns:a16="http://schemas.microsoft.com/office/drawing/2014/main" id="{F3F51BE2-CCE5-404D-8520-BE7CFA60023C}"/>
                  </a:ext>
                </a:extLst>
              </p:cNvPr>
              <p:cNvSpPr>
                <a:spLocks noChangeArrowheads="1"/>
              </p:cNvSpPr>
              <p:nvPr/>
            </p:nvSpPr>
            <p:spPr bwMode="auto">
              <a:xfrm>
                <a:off x="1696" y="2596"/>
                <a:ext cx="992" cy="656"/>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grpSp>
      <p:grpSp>
        <p:nvGrpSpPr>
          <p:cNvPr id="124939" name="Group 21">
            <a:extLst>
              <a:ext uri="{FF2B5EF4-FFF2-40B4-BE49-F238E27FC236}">
                <a16:creationId xmlns:a16="http://schemas.microsoft.com/office/drawing/2014/main" id="{6D59DFAE-0906-461C-8607-7CD2E874043C}"/>
              </a:ext>
            </a:extLst>
          </p:cNvPr>
          <p:cNvGrpSpPr>
            <a:grpSpLocks/>
          </p:cNvGrpSpPr>
          <p:nvPr/>
        </p:nvGrpSpPr>
        <p:grpSpPr bwMode="auto">
          <a:xfrm>
            <a:off x="4632325" y="3130550"/>
            <a:ext cx="1982788" cy="1397000"/>
            <a:chOff x="2918" y="1972"/>
            <a:chExt cx="1077" cy="627"/>
          </a:xfrm>
        </p:grpSpPr>
        <p:sp>
          <p:nvSpPr>
            <p:cNvPr id="124958" name="Rectangle 22">
              <a:extLst>
                <a:ext uri="{FF2B5EF4-FFF2-40B4-BE49-F238E27FC236}">
                  <a16:creationId xmlns:a16="http://schemas.microsoft.com/office/drawing/2014/main" id="{A0AE6A60-C577-415A-B25B-C9AE93F6547C}"/>
                </a:ext>
              </a:extLst>
            </p:cNvPr>
            <p:cNvSpPr>
              <a:spLocks noChangeArrowheads="1"/>
            </p:cNvSpPr>
            <p:nvPr/>
          </p:nvSpPr>
          <p:spPr bwMode="auto">
            <a:xfrm>
              <a:off x="3002" y="2285"/>
              <a:ext cx="993" cy="184"/>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24959" name="Rectangle 23">
              <a:extLst>
                <a:ext uri="{FF2B5EF4-FFF2-40B4-BE49-F238E27FC236}">
                  <a16:creationId xmlns:a16="http://schemas.microsoft.com/office/drawing/2014/main" id="{56C6DAC5-7533-41CF-BC62-22A937627EE5}"/>
                </a:ext>
              </a:extLst>
            </p:cNvPr>
            <p:cNvSpPr>
              <a:spLocks noChangeArrowheads="1"/>
            </p:cNvSpPr>
            <p:nvPr/>
          </p:nvSpPr>
          <p:spPr bwMode="auto">
            <a:xfrm>
              <a:off x="3271" y="2352"/>
              <a:ext cx="521"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Battery</a:t>
              </a:r>
            </a:p>
            <a:p>
              <a:r>
                <a:rPr lang="en-US" altLang="en-US" sz="1800">
                  <a:solidFill>
                    <a:srgbClr val="000000"/>
                  </a:solidFill>
                  <a:latin typeface="Courier" charset="0"/>
                </a:rPr>
                <a:t>Load</a:t>
              </a:r>
              <a:endParaRPr lang="en-US" altLang="en-US" sz="1800" b="0">
                <a:solidFill>
                  <a:schemeClr val="tx1"/>
                </a:solidFill>
              </a:endParaRPr>
            </a:p>
          </p:txBody>
        </p:sp>
        <p:sp>
          <p:nvSpPr>
            <p:cNvPr id="124960" name="Freeform 24">
              <a:extLst>
                <a:ext uri="{FF2B5EF4-FFF2-40B4-BE49-F238E27FC236}">
                  <a16:creationId xmlns:a16="http://schemas.microsoft.com/office/drawing/2014/main" id="{CE677F49-7B8C-46AB-A92E-E4D2CF9D55A0}"/>
                </a:ext>
              </a:extLst>
            </p:cNvPr>
            <p:cNvSpPr>
              <a:spLocks/>
            </p:cNvSpPr>
            <p:nvPr/>
          </p:nvSpPr>
          <p:spPr bwMode="auto">
            <a:xfrm>
              <a:off x="2918" y="1972"/>
              <a:ext cx="595" cy="302"/>
            </a:xfrm>
            <a:custGeom>
              <a:avLst/>
              <a:gdLst>
                <a:gd name="T0" fmla="*/ 595 w 595"/>
                <a:gd name="T1" fmla="*/ 302 h 302"/>
                <a:gd name="T2" fmla="*/ 595 w 595"/>
                <a:gd name="T3" fmla="*/ 229 h 302"/>
                <a:gd name="T4" fmla="*/ 0 w 595"/>
                <a:gd name="T5" fmla="*/ 229 h 302"/>
                <a:gd name="T6" fmla="*/ 0 w 595"/>
                <a:gd name="T7" fmla="*/ 0 h 302"/>
                <a:gd name="T8" fmla="*/ 0 60000 65536"/>
                <a:gd name="T9" fmla="*/ 0 60000 65536"/>
                <a:gd name="T10" fmla="*/ 0 60000 65536"/>
                <a:gd name="T11" fmla="*/ 0 60000 65536"/>
                <a:gd name="T12" fmla="*/ 0 w 595"/>
                <a:gd name="T13" fmla="*/ 0 h 302"/>
                <a:gd name="T14" fmla="*/ 595 w 595"/>
                <a:gd name="T15" fmla="*/ 302 h 302"/>
              </a:gdLst>
              <a:ahLst/>
              <a:cxnLst>
                <a:cxn ang="T8">
                  <a:pos x="T0" y="T1"/>
                </a:cxn>
                <a:cxn ang="T9">
                  <a:pos x="T2" y="T3"/>
                </a:cxn>
                <a:cxn ang="T10">
                  <a:pos x="T4" y="T5"/>
                </a:cxn>
                <a:cxn ang="T11">
                  <a:pos x="T6" y="T7"/>
                </a:cxn>
              </a:cxnLst>
              <a:rect l="T12" t="T13" r="T14" b="T15"/>
              <a:pathLst>
                <a:path w="595" h="302">
                  <a:moveTo>
                    <a:pt x="595" y="302"/>
                  </a:moveTo>
                  <a:lnTo>
                    <a:pt x="595" y="229"/>
                  </a:lnTo>
                  <a:lnTo>
                    <a:pt x="0" y="229"/>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4961" name="Rectangle 25">
              <a:extLst>
                <a:ext uri="{FF2B5EF4-FFF2-40B4-BE49-F238E27FC236}">
                  <a16:creationId xmlns:a16="http://schemas.microsoft.com/office/drawing/2014/main" id="{0D520FF9-F87B-49A7-AF5F-F7F3E3A02607}"/>
                </a:ext>
              </a:extLst>
            </p:cNvPr>
            <p:cNvSpPr>
              <a:spLocks noChangeArrowheads="1"/>
            </p:cNvSpPr>
            <p:nvPr/>
          </p:nvSpPr>
          <p:spPr bwMode="auto">
            <a:xfrm>
              <a:off x="2954" y="1987"/>
              <a:ext cx="74"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1</a:t>
              </a:r>
              <a:endParaRPr lang="en-US" altLang="en-US" sz="1800" b="0">
                <a:solidFill>
                  <a:schemeClr val="tx1"/>
                </a:solidFill>
              </a:endParaRPr>
            </a:p>
          </p:txBody>
        </p:sp>
        <p:sp>
          <p:nvSpPr>
            <p:cNvPr id="124962" name="Rectangle 26">
              <a:extLst>
                <a:ext uri="{FF2B5EF4-FFF2-40B4-BE49-F238E27FC236}">
                  <a16:creationId xmlns:a16="http://schemas.microsoft.com/office/drawing/2014/main" id="{216202A2-D08E-4D7E-AAC5-A974F962DAF0}"/>
                </a:ext>
              </a:extLst>
            </p:cNvPr>
            <p:cNvSpPr>
              <a:spLocks noChangeArrowheads="1"/>
            </p:cNvSpPr>
            <p:nvPr/>
          </p:nvSpPr>
          <p:spPr bwMode="auto">
            <a:xfrm>
              <a:off x="3570" y="2175"/>
              <a:ext cx="74"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2</a:t>
              </a:r>
              <a:endParaRPr lang="en-US" altLang="en-US" sz="1800" b="0">
                <a:solidFill>
                  <a:schemeClr val="tx1"/>
                </a:solidFill>
              </a:endParaRPr>
            </a:p>
          </p:txBody>
        </p:sp>
        <p:sp>
          <p:nvSpPr>
            <p:cNvPr id="124963" name="Rectangle 27">
              <a:extLst>
                <a:ext uri="{FF2B5EF4-FFF2-40B4-BE49-F238E27FC236}">
                  <a16:creationId xmlns:a16="http://schemas.microsoft.com/office/drawing/2014/main" id="{6F3449B1-B198-4488-BFD8-847EFFA0EFE7}"/>
                </a:ext>
              </a:extLst>
            </p:cNvPr>
            <p:cNvSpPr>
              <a:spLocks noChangeArrowheads="1"/>
            </p:cNvSpPr>
            <p:nvPr/>
          </p:nvSpPr>
          <p:spPr bwMode="auto">
            <a:xfrm>
              <a:off x="3002" y="2468"/>
              <a:ext cx="992" cy="131"/>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sp>
        <p:nvSpPr>
          <p:cNvPr id="124940" name="Rectangle 29">
            <a:extLst>
              <a:ext uri="{FF2B5EF4-FFF2-40B4-BE49-F238E27FC236}">
                <a16:creationId xmlns:a16="http://schemas.microsoft.com/office/drawing/2014/main" id="{72BAFF93-A352-4854-A0F9-3991B8781D2C}"/>
              </a:ext>
            </a:extLst>
          </p:cNvPr>
          <p:cNvSpPr>
            <a:spLocks noChangeArrowheads="1"/>
          </p:cNvSpPr>
          <p:nvPr/>
        </p:nvSpPr>
        <p:spPr bwMode="auto">
          <a:xfrm>
            <a:off x="5094288" y="3168650"/>
            <a:ext cx="1365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1</a:t>
            </a:r>
            <a:endParaRPr lang="en-US" altLang="en-US" sz="1800" b="0">
              <a:solidFill>
                <a:schemeClr val="tx1"/>
              </a:solidFill>
            </a:endParaRPr>
          </a:p>
        </p:txBody>
      </p:sp>
      <p:grpSp>
        <p:nvGrpSpPr>
          <p:cNvPr id="124941" name="Group 30">
            <a:extLst>
              <a:ext uri="{FF2B5EF4-FFF2-40B4-BE49-F238E27FC236}">
                <a16:creationId xmlns:a16="http://schemas.microsoft.com/office/drawing/2014/main" id="{D06080F1-C14E-4596-B914-A04FCFA25BB9}"/>
              </a:ext>
            </a:extLst>
          </p:cNvPr>
          <p:cNvGrpSpPr>
            <a:grpSpLocks/>
          </p:cNvGrpSpPr>
          <p:nvPr/>
        </p:nvGrpSpPr>
        <p:grpSpPr bwMode="auto">
          <a:xfrm>
            <a:off x="5030788" y="3113088"/>
            <a:ext cx="3709987" cy="1381125"/>
            <a:chOff x="3169" y="1961"/>
            <a:chExt cx="2119" cy="649"/>
          </a:xfrm>
        </p:grpSpPr>
        <p:sp>
          <p:nvSpPr>
            <p:cNvPr id="124952" name="Rectangle 31">
              <a:extLst>
                <a:ext uri="{FF2B5EF4-FFF2-40B4-BE49-F238E27FC236}">
                  <a16:creationId xmlns:a16="http://schemas.microsoft.com/office/drawing/2014/main" id="{70F5C266-5BDE-4E75-85F7-AB332BB99DBC}"/>
                </a:ext>
              </a:extLst>
            </p:cNvPr>
            <p:cNvSpPr>
              <a:spLocks noChangeArrowheads="1"/>
            </p:cNvSpPr>
            <p:nvPr/>
          </p:nvSpPr>
          <p:spPr bwMode="auto">
            <a:xfrm>
              <a:off x="4296" y="2285"/>
              <a:ext cx="992" cy="196"/>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nvGrpSpPr>
            <p:cNvPr id="124953" name="Group 32">
              <a:extLst>
                <a:ext uri="{FF2B5EF4-FFF2-40B4-BE49-F238E27FC236}">
                  <a16:creationId xmlns:a16="http://schemas.microsoft.com/office/drawing/2014/main" id="{CE05D2DE-6FFC-43B2-946D-83319E2AACEE}"/>
                </a:ext>
              </a:extLst>
            </p:cNvPr>
            <p:cNvGrpSpPr>
              <a:grpSpLocks/>
            </p:cNvGrpSpPr>
            <p:nvPr/>
          </p:nvGrpSpPr>
          <p:grpSpPr bwMode="auto">
            <a:xfrm>
              <a:off x="3169" y="1961"/>
              <a:ext cx="2117" cy="649"/>
              <a:chOff x="3169" y="1961"/>
              <a:chExt cx="2117" cy="649"/>
            </a:xfrm>
          </p:grpSpPr>
          <p:sp>
            <p:nvSpPr>
              <p:cNvPr id="124954" name="Rectangle 33">
                <a:extLst>
                  <a:ext uri="{FF2B5EF4-FFF2-40B4-BE49-F238E27FC236}">
                    <a16:creationId xmlns:a16="http://schemas.microsoft.com/office/drawing/2014/main" id="{A0EC4767-7397-4FDA-9584-A25D02B117D4}"/>
                  </a:ext>
                </a:extLst>
              </p:cNvPr>
              <p:cNvSpPr>
                <a:spLocks noChangeArrowheads="1"/>
              </p:cNvSpPr>
              <p:nvPr/>
            </p:nvSpPr>
            <p:spPr bwMode="auto">
              <a:xfrm>
                <a:off x="4666" y="2352"/>
                <a:ext cx="31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Time</a:t>
                </a:r>
              </a:p>
              <a:p>
                <a:r>
                  <a:rPr lang="en-US" altLang="en-US" sz="1800">
                    <a:solidFill>
                      <a:srgbClr val="000000"/>
                    </a:solidFill>
                    <a:latin typeface="Courier" charset="0"/>
                  </a:rPr>
                  <a:t>Now</a:t>
                </a:r>
                <a:endParaRPr lang="en-US" altLang="en-US" sz="1800" b="0">
                  <a:solidFill>
                    <a:schemeClr val="tx1"/>
                  </a:solidFill>
                </a:endParaRPr>
              </a:p>
            </p:txBody>
          </p:sp>
          <p:sp>
            <p:nvSpPr>
              <p:cNvPr id="124955" name="Rectangle 34">
                <a:extLst>
                  <a:ext uri="{FF2B5EF4-FFF2-40B4-BE49-F238E27FC236}">
                    <a16:creationId xmlns:a16="http://schemas.microsoft.com/office/drawing/2014/main" id="{C1A2778C-C4D2-4219-886C-63AE0B3C6083}"/>
                  </a:ext>
                </a:extLst>
              </p:cNvPr>
              <p:cNvSpPr>
                <a:spLocks noChangeArrowheads="1"/>
              </p:cNvSpPr>
              <p:nvPr/>
            </p:nvSpPr>
            <p:spPr bwMode="auto">
              <a:xfrm>
                <a:off x="4844" y="2175"/>
                <a:ext cx="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1</a:t>
                </a:r>
                <a:endParaRPr lang="en-US" altLang="en-US" sz="1800" b="0">
                  <a:solidFill>
                    <a:schemeClr val="tx1"/>
                  </a:solidFill>
                </a:endParaRPr>
              </a:p>
            </p:txBody>
          </p:sp>
          <p:sp>
            <p:nvSpPr>
              <p:cNvPr id="124956" name="Freeform 35">
                <a:extLst>
                  <a:ext uri="{FF2B5EF4-FFF2-40B4-BE49-F238E27FC236}">
                    <a16:creationId xmlns:a16="http://schemas.microsoft.com/office/drawing/2014/main" id="{1596D2D5-E735-4A44-A463-AF46F49244BA}"/>
                  </a:ext>
                </a:extLst>
              </p:cNvPr>
              <p:cNvSpPr>
                <a:spLocks/>
              </p:cNvSpPr>
              <p:nvPr/>
            </p:nvSpPr>
            <p:spPr bwMode="auto">
              <a:xfrm>
                <a:off x="3169" y="1961"/>
                <a:ext cx="1618" cy="313"/>
              </a:xfrm>
              <a:custGeom>
                <a:avLst/>
                <a:gdLst>
                  <a:gd name="T0" fmla="*/ 1618 w 1618"/>
                  <a:gd name="T1" fmla="*/ 313 h 313"/>
                  <a:gd name="T2" fmla="*/ 1618 w 1618"/>
                  <a:gd name="T3" fmla="*/ 188 h 313"/>
                  <a:gd name="T4" fmla="*/ 0 w 1618"/>
                  <a:gd name="T5" fmla="*/ 188 h 313"/>
                  <a:gd name="T6" fmla="*/ 0 w 1618"/>
                  <a:gd name="T7" fmla="*/ 0 h 313"/>
                  <a:gd name="T8" fmla="*/ 0 60000 65536"/>
                  <a:gd name="T9" fmla="*/ 0 60000 65536"/>
                  <a:gd name="T10" fmla="*/ 0 60000 65536"/>
                  <a:gd name="T11" fmla="*/ 0 60000 65536"/>
                  <a:gd name="T12" fmla="*/ 0 w 1618"/>
                  <a:gd name="T13" fmla="*/ 0 h 313"/>
                  <a:gd name="T14" fmla="*/ 1618 w 1618"/>
                  <a:gd name="T15" fmla="*/ 313 h 313"/>
                </a:gdLst>
                <a:ahLst/>
                <a:cxnLst>
                  <a:cxn ang="T8">
                    <a:pos x="T0" y="T1"/>
                  </a:cxn>
                  <a:cxn ang="T9">
                    <a:pos x="T2" y="T3"/>
                  </a:cxn>
                  <a:cxn ang="T10">
                    <a:pos x="T4" y="T5"/>
                  </a:cxn>
                  <a:cxn ang="T11">
                    <a:pos x="T6" y="T7"/>
                  </a:cxn>
                </a:cxnLst>
                <a:rect l="T12" t="T13" r="T14" b="T15"/>
                <a:pathLst>
                  <a:path w="1618" h="313">
                    <a:moveTo>
                      <a:pt x="1618" y="313"/>
                    </a:moveTo>
                    <a:lnTo>
                      <a:pt x="1618" y="188"/>
                    </a:lnTo>
                    <a:lnTo>
                      <a:pt x="0" y="188"/>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4957" name="Rectangle 36">
                <a:extLst>
                  <a:ext uri="{FF2B5EF4-FFF2-40B4-BE49-F238E27FC236}">
                    <a16:creationId xmlns:a16="http://schemas.microsoft.com/office/drawing/2014/main" id="{C9A97191-CAB8-4C80-AF99-97B7FDA0328F}"/>
                  </a:ext>
                </a:extLst>
              </p:cNvPr>
              <p:cNvSpPr>
                <a:spLocks noChangeArrowheads="1"/>
              </p:cNvSpPr>
              <p:nvPr/>
            </p:nvSpPr>
            <p:spPr bwMode="auto">
              <a:xfrm>
                <a:off x="4294" y="2480"/>
                <a:ext cx="992" cy="11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grpSp>
      <p:sp>
        <p:nvSpPr>
          <p:cNvPr id="124942" name="Rectangle 37">
            <a:extLst>
              <a:ext uri="{FF2B5EF4-FFF2-40B4-BE49-F238E27FC236}">
                <a16:creationId xmlns:a16="http://schemas.microsoft.com/office/drawing/2014/main" id="{47B254CC-07AF-4FA9-B685-FCE39A2E0FDC}"/>
              </a:ext>
            </a:extLst>
          </p:cNvPr>
          <p:cNvSpPr>
            <a:spLocks noChangeArrowheads="1"/>
          </p:cNvSpPr>
          <p:nvPr/>
        </p:nvSpPr>
        <p:spPr bwMode="auto">
          <a:xfrm>
            <a:off x="3738563" y="2747963"/>
            <a:ext cx="1573212" cy="382587"/>
          </a:xfrm>
          <a:prstGeom prst="rect">
            <a:avLst/>
          </a:prstGeom>
          <a:solidFill>
            <a:schemeClr val="bg1"/>
          </a:solidFill>
          <a:ln w="15875">
            <a:solidFill>
              <a:srgbClr val="000000"/>
            </a:solidFill>
            <a:miter lim="800000"/>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24943" name="Rectangle 38">
            <a:extLst>
              <a:ext uri="{FF2B5EF4-FFF2-40B4-BE49-F238E27FC236}">
                <a16:creationId xmlns:a16="http://schemas.microsoft.com/office/drawing/2014/main" id="{E4D94DAF-C846-4144-8308-8F2F7405C1D0}"/>
              </a:ext>
            </a:extLst>
          </p:cNvPr>
          <p:cNvSpPr>
            <a:spLocks noChangeArrowheads="1"/>
          </p:cNvSpPr>
          <p:nvPr/>
        </p:nvSpPr>
        <p:spPr bwMode="auto">
          <a:xfrm>
            <a:off x="4210050" y="2840038"/>
            <a:ext cx="685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800">
                <a:solidFill>
                  <a:srgbClr val="000000"/>
                </a:solidFill>
                <a:latin typeface="Courier" charset="0"/>
              </a:rPr>
              <a:t>Watch</a:t>
            </a:r>
            <a:endParaRPr lang="en-US" altLang="en-US" sz="1800" b="0">
              <a:solidFill>
                <a:schemeClr val="tx1"/>
              </a:solidFill>
            </a:endParaRPr>
          </a:p>
        </p:txBody>
      </p:sp>
      <p:sp>
        <p:nvSpPr>
          <p:cNvPr id="189482" name="AutoShape 42">
            <a:extLst>
              <a:ext uri="{FF2B5EF4-FFF2-40B4-BE49-F238E27FC236}">
                <a16:creationId xmlns:a16="http://schemas.microsoft.com/office/drawing/2014/main" id="{9F32046B-7EE5-456B-8050-92586725DBCA}"/>
              </a:ext>
            </a:extLst>
          </p:cNvPr>
          <p:cNvSpPr>
            <a:spLocks noChangeArrowheads="1"/>
          </p:cNvSpPr>
          <p:nvPr/>
        </p:nvSpPr>
        <p:spPr bwMode="auto">
          <a:xfrm>
            <a:off x="6577013" y="5356225"/>
            <a:ext cx="1574800" cy="609600"/>
          </a:xfrm>
          <a:prstGeom prst="wedgeRoundRectCallout">
            <a:avLst>
              <a:gd name="adj1" fmla="val -192542"/>
              <a:gd name="adj2" fmla="val -139583"/>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t>Operations</a:t>
            </a:r>
          </a:p>
        </p:txBody>
      </p:sp>
      <p:sp>
        <p:nvSpPr>
          <p:cNvPr id="124945" name="Rectangle 43">
            <a:extLst>
              <a:ext uri="{FF2B5EF4-FFF2-40B4-BE49-F238E27FC236}">
                <a16:creationId xmlns:a16="http://schemas.microsoft.com/office/drawing/2014/main" id="{98DDBA08-D3B0-4F97-82EC-297EA0F78BF1}"/>
              </a:ext>
            </a:extLst>
          </p:cNvPr>
          <p:cNvSpPr>
            <a:spLocks noChangeArrowheads="1"/>
          </p:cNvSpPr>
          <p:nvPr/>
        </p:nvSpPr>
        <p:spPr bwMode="auto">
          <a:xfrm>
            <a:off x="742950" y="3984625"/>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state</a:t>
            </a:r>
          </a:p>
        </p:txBody>
      </p:sp>
      <p:sp>
        <p:nvSpPr>
          <p:cNvPr id="124946" name="Rectangle 44">
            <a:extLst>
              <a:ext uri="{FF2B5EF4-FFF2-40B4-BE49-F238E27FC236}">
                <a16:creationId xmlns:a16="http://schemas.microsoft.com/office/drawing/2014/main" id="{FC4B1E0C-11A9-48B4-ADA9-FA9CE695D1B9}"/>
              </a:ext>
            </a:extLst>
          </p:cNvPr>
          <p:cNvSpPr>
            <a:spLocks noChangeArrowheads="1"/>
          </p:cNvSpPr>
          <p:nvPr/>
        </p:nvSpPr>
        <p:spPr bwMode="auto">
          <a:xfrm>
            <a:off x="646113" y="3743325"/>
            <a:ext cx="1371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PushButton</a:t>
            </a:r>
          </a:p>
        </p:txBody>
      </p:sp>
      <p:sp>
        <p:nvSpPr>
          <p:cNvPr id="189485" name="AutoShape 45">
            <a:extLst>
              <a:ext uri="{FF2B5EF4-FFF2-40B4-BE49-F238E27FC236}">
                <a16:creationId xmlns:a16="http://schemas.microsoft.com/office/drawing/2014/main" id="{237273BC-1701-449D-AC0B-DE25BFAAA1BB}"/>
              </a:ext>
            </a:extLst>
          </p:cNvPr>
          <p:cNvSpPr>
            <a:spLocks noChangeArrowheads="1"/>
          </p:cNvSpPr>
          <p:nvPr/>
        </p:nvSpPr>
        <p:spPr bwMode="auto">
          <a:xfrm>
            <a:off x="422275" y="5513388"/>
            <a:ext cx="1384300" cy="609600"/>
          </a:xfrm>
          <a:prstGeom prst="wedgeRoundRectCallout">
            <a:avLst>
              <a:gd name="adj1" fmla="val 85894"/>
              <a:gd name="adj2" fmla="val -225000"/>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t>Attribute</a:t>
            </a:r>
          </a:p>
        </p:txBody>
      </p:sp>
      <p:sp>
        <p:nvSpPr>
          <p:cNvPr id="124948" name="Text Box 47">
            <a:extLst>
              <a:ext uri="{FF2B5EF4-FFF2-40B4-BE49-F238E27FC236}">
                <a16:creationId xmlns:a16="http://schemas.microsoft.com/office/drawing/2014/main" id="{DD4241E1-B3FE-401A-B920-A54F31F3C303}"/>
              </a:ext>
            </a:extLst>
          </p:cNvPr>
          <p:cNvSpPr txBox="1">
            <a:spLocks noChangeArrowheads="1"/>
          </p:cNvSpPr>
          <p:nvPr/>
        </p:nvSpPr>
        <p:spPr bwMode="auto">
          <a:xfrm>
            <a:off x="931863" y="914400"/>
            <a:ext cx="7332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solidFill>
                  <a:schemeClr val="tx1"/>
                </a:solidFill>
              </a:rPr>
              <a:t>Class diagrams represent the structure of the system</a:t>
            </a:r>
          </a:p>
        </p:txBody>
      </p:sp>
      <p:sp>
        <p:nvSpPr>
          <p:cNvPr id="124949" name="AutoShape 49">
            <a:extLst>
              <a:ext uri="{FF2B5EF4-FFF2-40B4-BE49-F238E27FC236}">
                <a16:creationId xmlns:a16="http://schemas.microsoft.com/office/drawing/2014/main" id="{38FDA1A9-9738-4FF6-8E40-E974FD6B9371}"/>
              </a:ext>
            </a:extLst>
          </p:cNvPr>
          <p:cNvSpPr>
            <a:spLocks noChangeArrowheads="1"/>
          </p:cNvSpPr>
          <p:nvPr/>
        </p:nvSpPr>
        <p:spPr bwMode="auto">
          <a:xfrm>
            <a:off x="5461000" y="1866900"/>
            <a:ext cx="914400" cy="609600"/>
          </a:xfrm>
          <a:prstGeom prst="wedgeRoundRectCallout">
            <a:avLst>
              <a:gd name="adj1" fmla="val -130556"/>
              <a:gd name="adj2" fmla="val 103907"/>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t>Class</a:t>
            </a:r>
          </a:p>
        </p:txBody>
      </p:sp>
      <p:sp>
        <p:nvSpPr>
          <p:cNvPr id="124950" name="AutoShape 50">
            <a:extLst>
              <a:ext uri="{FF2B5EF4-FFF2-40B4-BE49-F238E27FC236}">
                <a16:creationId xmlns:a16="http://schemas.microsoft.com/office/drawing/2014/main" id="{E9948D2F-75BC-4047-B805-7360250B9928}"/>
              </a:ext>
            </a:extLst>
          </p:cNvPr>
          <p:cNvSpPr>
            <a:spLocks noChangeArrowheads="1"/>
          </p:cNvSpPr>
          <p:nvPr/>
        </p:nvSpPr>
        <p:spPr bwMode="auto">
          <a:xfrm>
            <a:off x="1231900" y="1498600"/>
            <a:ext cx="1676400" cy="609600"/>
          </a:xfrm>
          <a:prstGeom prst="wedgeRoundRectCallout">
            <a:avLst>
              <a:gd name="adj1" fmla="val 66287"/>
              <a:gd name="adj2" fmla="val 300259"/>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t>Association</a:t>
            </a:r>
          </a:p>
        </p:txBody>
      </p:sp>
      <p:sp>
        <p:nvSpPr>
          <p:cNvPr id="124951" name="AutoShape 51">
            <a:extLst>
              <a:ext uri="{FF2B5EF4-FFF2-40B4-BE49-F238E27FC236}">
                <a16:creationId xmlns:a16="http://schemas.microsoft.com/office/drawing/2014/main" id="{C90DDC98-93BE-4BD2-B542-8DB2428240C8}"/>
              </a:ext>
            </a:extLst>
          </p:cNvPr>
          <p:cNvSpPr>
            <a:spLocks noChangeArrowheads="1"/>
          </p:cNvSpPr>
          <p:nvPr/>
        </p:nvSpPr>
        <p:spPr bwMode="auto">
          <a:xfrm>
            <a:off x="309563" y="2560638"/>
            <a:ext cx="1574800" cy="609600"/>
          </a:xfrm>
          <a:prstGeom prst="wedgeRoundRectCallout">
            <a:avLst>
              <a:gd name="adj1" fmla="val -2519"/>
              <a:gd name="adj2" fmla="val 122917"/>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t>Multiplicity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94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9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82" grpId="0" animBg="1" autoUpdateAnimBg="0"/>
      <p:bldP spid="189485"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9">
            <a:extLst>
              <a:ext uri="{FF2B5EF4-FFF2-40B4-BE49-F238E27FC236}">
                <a16:creationId xmlns:a16="http://schemas.microsoft.com/office/drawing/2014/main" id="{01D56274-A4EE-4F4F-8CC7-664630D60A75}"/>
              </a:ext>
            </a:extLst>
          </p:cNvPr>
          <p:cNvGrpSpPr>
            <a:grpSpLocks/>
          </p:cNvGrpSpPr>
          <p:nvPr/>
        </p:nvGrpSpPr>
        <p:grpSpPr bwMode="auto">
          <a:xfrm>
            <a:off x="1311275" y="1906588"/>
            <a:ext cx="2316163" cy="4049712"/>
            <a:chOff x="826" y="1201"/>
            <a:chExt cx="1459" cy="2551"/>
          </a:xfrm>
        </p:grpSpPr>
        <p:grpSp>
          <p:nvGrpSpPr>
            <p:cNvPr id="127113" name="Group 159">
              <a:extLst>
                <a:ext uri="{FF2B5EF4-FFF2-40B4-BE49-F238E27FC236}">
                  <a16:creationId xmlns:a16="http://schemas.microsoft.com/office/drawing/2014/main" id="{76D3815F-B8D8-4CEE-8E0D-E280ED854308}"/>
                </a:ext>
              </a:extLst>
            </p:cNvPr>
            <p:cNvGrpSpPr>
              <a:grpSpLocks/>
            </p:cNvGrpSpPr>
            <p:nvPr/>
          </p:nvGrpSpPr>
          <p:grpSpPr bwMode="auto">
            <a:xfrm>
              <a:off x="2284" y="1245"/>
              <a:ext cx="1" cy="2507"/>
              <a:chOff x="4650" y="1322"/>
              <a:chExt cx="1" cy="2507"/>
            </a:xfrm>
          </p:grpSpPr>
          <p:sp>
            <p:nvSpPr>
              <p:cNvPr id="127133" name="Line 56">
                <a:extLst>
                  <a:ext uri="{FF2B5EF4-FFF2-40B4-BE49-F238E27FC236}">
                    <a16:creationId xmlns:a16="http://schemas.microsoft.com/office/drawing/2014/main" id="{788B18BB-BCD5-4423-82E5-8C43EED020C8}"/>
                  </a:ext>
                </a:extLst>
              </p:cNvPr>
              <p:cNvSpPr>
                <a:spLocks noChangeShapeType="1"/>
              </p:cNvSpPr>
              <p:nvPr/>
            </p:nvSpPr>
            <p:spPr bwMode="auto">
              <a:xfrm>
                <a:off x="4650" y="1322"/>
                <a:ext cx="1" cy="4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34" name="Line 57">
                <a:extLst>
                  <a:ext uri="{FF2B5EF4-FFF2-40B4-BE49-F238E27FC236}">
                    <a16:creationId xmlns:a16="http://schemas.microsoft.com/office/drawing/2014/main" id="{101A87E8-4C1F-43A2-B746-E3AB45497EAF}"/>
                  </a:ext>
                </a:extLst>
              </p:cNvPr>
              <p:cNvSpPr>
                <a:spLocks noChangeShapeType="1"/>
              </p:cNvSpPr>
              <p:nvPr/>
            </p:nvSpPr>
            <p:spPr bwMode="auto">
              <a:xfrm>
                <a:off x="4650" y="143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35" name="Line 58">
                <a:extLst>
                  <a:ext uri="{FF2B5EF4-FFF2-40B4-BE49-F238E27FC236}">
                    <a16:creationId xmlns:a16="http://schemas.microsoft.com/office/drawing/2014/main" id="{CE1C91F8-B95E-4C1E-A036-9F3CF3C55B97}"/>
                  </a:ext>
                </a:extLst>
              </p:cNvPr>
              <p:cNvSpPr>
                <a:spLocks noChangeShapeType="1"/>
              </p:cNvSpPr>
              <p:nvPr/>
            </p:nvSpPr>
            <p:spPr bwMode="auto">
              <a:xfrm>
                <a:off x="4650" y="158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36" name="Line 59">
                <a:extLst>
                  <a:ext uri="{FF2B5EF4-FFF2-40B4-BE49-F238E27FC236}">
                    <a16:creationId xmlns:a16="http://schemas.microsoft.com/office/drawing/2014/main" id="{2CDEF564-4634-41CA-8C65-A5967D22DB60}"/>
                  </a:ext>
                </a:extLst>
              </p:cNvPr>
              <p:cNvSpPr>
                <a:spLocks noChangeShapeType="1"/>
              </p:cNvSpPr>
              <p:nvPr/>
            </p:nvSpPr>
            <p:spPr bwMode="auto">
              <a:xfrm>
                <a:off x="4650" y="1721"/>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37" name="Line 60">
                <a:extLst>
                  <a:ext uri="{FF2B5EF4-FFF2-40B4-BE49-F238E27FC236}">
                    <a16:creationId xmlns:a16="http://schemas.microsoft.com/office/drawing/2014/main" id="{0C1C46E7-6BC7-420A-A066-BA04A8922352}"/>
                  </a:ext>
                </a:extLst>
              </p:cNvPr>
              <p:cNvSpPr>
                <a:spLocks noChangeShapeType="1"/>
              </p:cNvSpPr>
              <p:nvPr/>
            </p:nvSpPr>
            <p:spPr bwMode="auto">
              <a:xfrm>
                <a:off x="4650" y="187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38" name="Line 61">
                <a:extLst>
                  <a:ext uri="{FF2B5EF4-FFF2-40B4-BE49-F238E27FC236}">
                    <a16:creationId xmlns:a16="http://schemas.microsoft.com/office/drawing/2014/main" id="{7C2884D7-B666-4706-8AD8-76F6CEF2A23A}"/>
                  </a:ext>
                </a:extLst>
              </p:cNvPr>
              <p:cNvSpPr>
                <a:spLocks noChangeShapeType="1"/>
              </p:cNvSpPr>
              <p:nvPr/>
            </p:nvSpPr>
            <p:spPr bwMode="auto">
              <a:xfrm>
                <a:off x="4650" y="202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39" name="Line 62">
                <a:extLst>
                  <a:ext uri="{FF2B5EF4-FFF2-40B4-BE49-F238E27FC236}">
                    <a16:creationId xmlns:a16="http://schemas.microsoft.com/office/drawing/2014/main" id="{32129FDB-EDB2-4F3F-8F1E-78D5AD40A16A}"/>
                  </a:ext>
                </a:extLst>
              </p:cNvPr>
              <p:cNvSpPr>
                <a:spLocks noChangeShapeType="1"/>
              </p:cNvSpPr>
              <p:nvPr/>
            </p:nvSpPr>
            <p:spPr bwMode="auto">
              <a:xfrm>
                <a:off x="4650" y="2172"/>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40" name="Line 63">
                <a:extLst>
                  <a:ext uri="{FF2B5EF4-FFF2-40B4-BE49-F238E27FC236}">
                    <a16:creationId xmlns:a16="http://schemas.microsoft.com/office/drawing/2014/main" id="{925074FF-2823-49AA-AEEF-2C693E5A98AA}"/>
                  </a:ext>
                </a:extLst>
              </p:cNvPr>
              <p:cNvSpPr>
                <a:spLocks noChangeShapeType="1"/>
              </p:cNvSpPr>
              <p:nvPr/>
            </p:nvSpPr>
            <p:spPr bwMode="auto">
              <a:xfrm>
                <a:off x="4650" y="2312"/>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41" name="Line 64">
                <a:extLst>
                  <a:ext uri="{FF2B5EF4-FFF2-40B4-BE49-F238E27FC236}">
                    <a16:creationId xmlns:a16="http://schemas.microsoft.com/office/drawing/2014/main" id="{AD7E1FD2-CDA2-49DC-9239-F7134B3254CE}"/>
                  </a:ext>
                </a:extLst>
              </p:cNvPr>
              <p:cNvSpPr>
                <a:spLocks noChangeShapeType="1"/>
              </p:cNvSpPr>
              <p:nvPr/>
            </p:nvSpPr>
            <p:spPr bwMode="auto">
              <a:xfrm>
                <a:off x="4650" y="2463"/>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42" name="Line 65">
                <a:extLst>
                  <a:ext uri="{FF2B5EF4-FFF2-40B4-BE49-F238E27FC236}">
                    <a16:creationId xmlns:a16="http://schemas.microsoft.com/office/drawing/2014/main" id="{E2DE4A13-0C77-42CB-913E-2D90A406F3F3}"/>
                  </a:ext>
                </a:extLst>
              </p:cNvPr>
              <p:cNvSpPr>
                <a:spLocks noChangeShapeType="1"/>
              </p:cNvSpPr>
              <p:nvPr/>
            </p:nvSpPr>
            <p:spPr bwMode="auto">
              <a:xfrm>
                <a:off x="4650" y="261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43" name="Line 66">
                <a:extLst>
                  <a:ext uri="{FF2B5EF4-FFF2-40B4-BE49-F238E27FC236}">
                    <a16:creationId xmlns:a16="http://schemas.microsoft.com/office/drawing/2014/main" id="{C64068FF-A924-4985-B914-6D653669643F}"/>
                  </a:ext>
                </a:extLst>
              </p:cNvPr>
              <p:cNvSpPr>
                <a:spLocks noChangeShapeType="1"/>
              </p:cNvSpPr>
              <p:nvPr/>
            </p:nvSpPr>
            <p:spPr bwMode="auto">
              <a:xfrm>
                <a:off x="4650" y="2785"/>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44" name="Line 67">
                <a:extLst>
                  <a:ext uri="{FF2B5EF4-FFF2-40B4-BE49-F238E27FC236}">
                    <a16:creationId xmlns:a16="http://schemas.microsoft.com/office/drawing/2014/main" id="{E81E15DC-5527-4FFB-B847-EBD9E9BD52B8}"/>
                  </a:ext>
                </a:extLst>
              </p:cNvPr>
              <p:cNvSpPr>
                <a:spLocks noChangeShapeType="1"/>
              </p:cNvSpPr>
              <p:nvPr/>
            </p:nvSpPr>
            <p:spPr bwMode="auto">
              <a:xfrm>
                <a:off x="4650" y="290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45" name="Line 68">
                <a:extLst>
                  <a:ext uri="{FF2B5EF4-FFF2-40B4-BE49-F238E27FC236}">
                    <a16:creationId xmlns:a16="http://schemas.microsoft.com/office/drawing/2014/main" id="{5BC0392C-85D1-4BA0-A4E9-86489FC6AF7E}"/>
                  </a:ext>
                </a:extLst>
              </p:cNvPr>
              <p:cNvSpPr>
                <a:spLocks noChangeShapeType="1"/>
              </p:cNvSpPr>
              <p:nvPr/>
            </p:nvSpPr>
            <p:spPr bwMode="auto">
              <a:xfrm>
                <a:off x="4650" y="305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46" name="Line 69">
                <a:extLst>
                  <a:ext uri="{FF2B5EF4-FFF2-40B4-BE49-F238E27FC236}">
                    <a16:creationId xmlns:a16="http://schemas.microsoft.com/office/drawing/2014/main" id="{6B87E4D5-058D-45E8-ACA9-8531FFDFAA67}"/>
                  </a:ext>
                </a:extLst>
              </p:cNvPr>
              <p:cNvSpPr>
                <a:spLocks noChangeShapeType="1"/>
              </p:cNvSpPr>
              <p:nvPr/>
            </p:nvSpPr>
            <p:spPr bwMode="auto">
              <a:xfrm>
                <a:off x="4650" y="3194"/>
                <a:ext cx="1" cy="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47" name="Line 70">
                <a:extLst>
                  <a:ext uri="{FF2B5EF4-FFF2-40B4-BE49-F238E27FC236}">
                    <a16:creationId xmlns:a16="http://schemas.microsoft.com/office/drawing/2014/main" id="{3CAD2E1E-074E-4849-9506-A07532737DAC}"/>
                  </a:ext>
                </a:extLst>
              </p:cNvPr>
              <p:cNvSpPr>
                <a:spLocks noChangeShapeType="1"/>
              </p:cNvSpPr>
              <p:nvPr/>
            </p:nvSpPr>
            <p:spPr bwMode="auto">
              <a:xfrm>
                <a:off x="4650" y="334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48" name="Line 71">
                <a:extLst>
                  <a:ext uri="{FF2B5EF4-FFF2-40B4-BE49-F238E27FC236}">
                    <a16:creationId xmlns:a16="http://schemas.microsoft.com/office/drawing/2014/main" id="{E68EF1BA-CAA3-4AE3-A487-5F50B67F8E76}"/>
                  </a:ext>
                </a:extLst>
              </p:cNvPr>
              <p:cNvSpPr>
                <a:spLocks noChangeShapeType="1"/>
              </p:cNvSpPr>
              <p:nvPr/>
            </p:nvSpPr>
            <p:spPr bwMode="auto">
              <a:xfrm>
                <a:off x="4650" y="3496"/>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49" name="Line 72">
                <a:extLst>
                  <a:ext uri="{FF2B5EF4-FFF2-40B4-BE49-F238E27FC236}">
                    <a16:creationId xmlns:a16="http://schemas.microsoft.com/office/drawing/2014/main" id="{DAE8B0A2-09E0-4FCC-9743-F8E766B9E36C}"/>
                  </a:ext>
                </a:extLst>
              </p:cNvPr>
              <p:cNvSpPr>
                <a:spLocks noChangeShapeType="1"/>
              </p:cNvSpPr>
              <p:nvPr/>
            </p:nvSpPr>
            <p:spPr bwMode="auto">
              <a:xfrm>
                <a:off x="4650" y="3636"/>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50" name="Line 73">
                <a:extLst>
                  <a:ext uri="{FF2B5EF4-FFF2-40B4-BE49-F238E27FC236}">
                    <a16:creationId xmlns:a16="http://schemas.microsoft.com/office/drawing/2014/main" id="{BD28DD23-5202-44EF-B4DC-9C0098BF8DCC}"/>
                  </a:ext>
                </a:extLst>
              </p:cNvPr>
              <p:cNvSpPr>
                <a:spLocks noChangeShapeType="1"/>
              </p:cNvSpPr>
              <p:nvPr/>
            </p:nvSpPr>
            <p:spPr bwMode="auto">
              <a:xfrm>
                <a:off x="4650" y="3786"/>
                <a:ext cx="1"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7114" name="Group 270">
              <a:extLst>
                <a:ext uri="{FF2B5EF4-FFF2-40B4-BE49-F238E27FC236}">
                  <a16:creationId xmlns:a16="http://schemas.microsoft.com/office/drawing/2014/main" id="{40EEAB57-78D4-45BA-99A5-5D891BD582D8}"/>
                </a:ext>
              </a:extLst>
            </p:cNvPr>
            <p:cNvGrpSpPr>
              <a:grpSpLocks/>
            </p:cNvGrpSpPr>
            <p:nvPr/>
          </p:nvGrpSpPr>
          <p:grpSpPr bwMode="auto">
            <a:xfrm>
              <a:off x="826" y="1201"/>
              <a:ext cx="1" cy="2507"/>
              <a:chOff x="4650" y="1322"/>
              <a:chExt cx="1" cy="2507"/>
            </a:xfrm>
          </p:grpSpPr>
          <p:sp>
            <p:nvSpPr>
              <p:cNvPr id="127115" name="Line 271">
                <a:extLst>
                  <a:ext uri="{FF2B5EF4-FFF2-40B4-BE49-F238E27FC236}">
                    <a16:creationId xmlns:a16="http://schemas.microsoft.com/office/drawing/2014/main" id="{25C2568D-B7C4-46F0-ADA2-6E59E5A6A8B4}"/>
                  </a:ext>
                </a:extLst>
              </p:cNvPr>
              <p:cNvSpPr>
                <a:spLocks noChangeShapeType="1"/>
              </p:cNvSpPr>
              <p:nvPr/>
            </p:nvSpPr>
            <p:spPr bwMode="auto">
              <a:xfrm>
                <a:off x="4650" y="1322"/>
                <a:ext cx="1" cy="4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16" name="Line 272">
                <a:extLst>
                  <a:ext uri="{FF2B5EF4-FFF2-40B4-BE49-F238E27FC236}">
                    <a16:creationId xmlns:a16="http://schemas.microsoft.com/office/drawing/2014/main" id="{DEA5FD5D-DBE8-4981-B9A2-9E7829E0CCDC}"/>
                  </a:ext>
                </a:extLst>
              </p:cNvPr>
              <p:cNvSpPr>
                <a:spLocks noChangeShapeType="1"/>
              </p:cNvSpPr>
              <p:nvPr/>
            </p:nvSpPr>
            <p:spPr bwMode="auto">
              <a:xfrm>
                <a:off x="4650" y="143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17" name="Line 273">
                <a:extLst>
                  <a:ext uri="{FF2B5EF4-FFF2-40B4-BE49-F238E27FC236}">
                    <a16:creationId xmlns:a16="http://schemas.microsoft.com/office/drawing/2014/main" id="{DCF54D4F-683B-42D5-B8E1-003440C00ECC}"/>
                  </a:ext>
                </a:extLst>
              </p:cNvPr>
              <p:cNvSpPr>
                <a:spLocks noChangeShapeType="1"/>
              </p:cNvSpPr>
              <p:nvPr/>
            </p:nvSpPr>
            <p:spPr bwMode="auto">
              <a:xfrm>
                <a:off x="4650" y="158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18" name="Line 274">
                <a:extLst>
                  <a:ext uri="{FF2B5EF4-FFF2-40B4-BE49-F238E27FC236}">
                    <a16:creationId xmlns:a16="http://schemas.microsoft.com/office/drawing/2014/main" id="{F37B1DDF-2108-4586-8D0A-F06661829594}"/>
                  </a:ext>
                </a:extLst>
              </p:cNvPr>
              <p:cNvSpPr>
                <a:spLocks noChangeShapeType="1"/>
              </p:cNvSpPr>
              <p:nvPr/>
            </p:nvSpPr>
            <p:spPr bwMode="auto">
              <a:xfrm>
                <a:off x="4650" y="1721"/>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19" name="Line 275">
                <a:extLst>
                  <a:ext uri="{FF2B5EF4-FFF2-40B4-BE49-F238E27FC236}">
                    <a16:creationId xmlns:a16="http://schemas.microsoft.com/office/drawing/2014/main" id="{B70BDF96-40EB-4BF2-94DF-51979878F637}"/>
                  </a:ext>
                </a:extLst>
              </p:cNvPr>
              <p:cNvSpPr>
                <a:spLocks noChangeShapeType="1"/>
              </p:cNvSpPr>
              <p:nvPr/>
            </p:nvSpPr>
            <p:spPr bwMode="auto">
              <a:xfrm>
                <a:off x="4650" y="187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20" name="Line 276">
                <a:extLst>
                  <a:ext uri="{FF2B5EF4-FFF2-40B4-BE49-F238E27FC236}">
                    <a16:creationId xmlns:a16="http://schemas.microsoft.com/office/drawing/2014/main" id="{E10BC815-97BE-46A2-B49A-728EB65EB1DB}"/>
                  </a:ext>
                </a:extLst>
              </p:cNvPr>
              <p:cNvSpPr>
                <a:spLocks noChangeShapeType="1"/>
              </p:cNvSpPr>
              <p:nvPr/>
            </p:nvSpPr>
            <p:spPr bwMode="auto">
              <a:xfrm>
                <a:off x="4650" y="202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21" name="Line 277">
                <a:extLst>
                  <a:ext uri="{FF2B5EF4-FFF2-40B4-BE49-F238E27FC236}">
                    <a16:creationId xmlns:a16="http://schemas.microsoft.com/office/drawing/2014/main" id="{B2644AE3-2C8E-448F-81D4-CC3165395E7B}"/>
                  </a:ext>
                </a:extLst>
              </p:cNvPr>
              <p:cNvSpPr>
                <a:spLocks noChangeShapeType="1"/>
              </p:cNvSpPr>
              <p:nvPr/>
            </p:nvSpPr>
            <p:spPr bwMode="auto">
              <a:xfrm>
                <a:off x="4650" y="2172"/>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22" name="Line 278">
                <a:extLst>
                  <a:ext uri="{FF2B5EF4-FFF2-40B4-BE49-F238E27FC236}">
                    <a16:creationId xmlns:a16="http://schemas.microsoft.com/office/drawing/2014/main" id="{4960B637-FD2A-410D-8598-E93A7A8ECE2F}"/>
                  </a:ext>
                </a:extLst>
              </p:cNvPr>
              <p:cNvSpPr>
                <a:spLocks noChangeShapeType="1"/>
              </p:cNvSpPr>
              <p:nvPr/>
            </p:nvSpPr>
            <p:spPr bwMode="auto">
              <a:xfrm>
                <a:off x="4650" y="2312"/>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23" name="Line 279">
                <a:extLst>
                  <a:ext uri="{FF2B5EF4-FFF2-40B4-BE49-F238E27FC236}">
                    <a16:creationId xmlns:a16="http://schemas.microsoft.com/office/drawing/2014/main" id="{290E5C7A-DF23-4B26-9493-B5C0B6E4B504}"/>
                  </a:ext>
                </a:extLst>
              </p:cNvPr>
              <p:cNvSpPr>
                <a:spLocks noChangeShapeType="1"/>
              </p:cNvSpPr>
              <p:nvPr/>
            </p:nvSpPr>
            <p:spPr bwMode="auto">
              <a:xfrm>
                <a:off x="4650" y="2463"/>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24" name="Line 280">
                <a:extLst>
                  <a:ext uri="{FF2B5EF4-FFF2-40B4-BE49-F238E27FC236}">
                    <a16:creationId xmlns:a16="http://schemas.microsoft.com/office/drawing/2014/main" id="{43A5646D-CA86-4772-9AC7-BCECDA327596}"/>
                  </a:ext>
                </a:extLst>
              </p:cNvPr>
              <p:cNvSpPr>
                <a:spLocks noChangeShapeType="1"/>
              </p:cNvSpPr>
              <p:nvPr/>
            </p:nvSpPr>
            <p:spPr bwMode="auto">
              <a:xfrm>
                <a:off x="4650" y="261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25" name="Line 281">
                <a:extLst>
                  <a:ext uri="{FF2B5EF4-FFF2-40B4-BE49-F238E27FC236}">
                    <a16:creationId xmlns:a16="http://schemas.microsoft.com/office/drawing/2014/main" id="{1D8C9BE4-3801-4DE2-A8E0-BA5C14790978}"/>
                  </a:ext>
                </a:extLst>
              </p:cNvPr>
              <p:cNvSpPr>
                <a:spLocks noChangeShapeType="1"/>
              </p:cNvSpPr>
              <p:nvPr/>
            </p:nvSpPr>
            <p:spPr bwMode="auto">
              <a:xfrm>
                <a:off x="4650" y="2785"/>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26" name="Line 282">
                <a:extLst>
                  <a:ext uri="{FF2B5EF4-FFF2-40B4-BE49-F238E27FC236}">
                    <a16:creationId xmlns:a16="http://schemas.microsoft.com/office/drawing/2014/main" id="{47D3DFAF-188F-415E-8310-661444479BBA}"/>
                  </a:ext>
                </a:extLst>
              </p:cNvPr>
              <p:cNvSpPr>
                <a:spLocks noChangeShapeType="1"/>
              </p:cNvSpPr>
              <p:nvPr/>
            </p:nvSpPr>
            <p:spPr bwMode="auto">
              <a:xfrm>
                <a:off x="4650" y="290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27" name="Line 283">
                <a:extLst>
                  <a:ext uri="{FF2B5EF4-FFF2-40B4-BE49-F238E27FC236}">
                    <a16:creationId xmlns:a16="http://schemas.microsoft.com/office/drawing/2014/main" id="{CB09D2BB-A5E3-4A21-A9CB-9678B3FA5920}"/>
                  </a:ext>
                </a:extLst>
              </p:cNvPr>
              <p:cNvSpPr>
                <a:spLocks noChangeShapeType="1"/>
              </p:cNvSpPr>
              <p:nvPr/>
            </p:nvSpPr>
            <p:spPr bwMode="auto">
              <a:xfrm>
                <a:off x="4650" y="305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28" name="Line 284">
                <a:extLst>
                  <a:ext uri="{FF2B5EF4-FFF2-40B4-BE49-F238E27FC236}">
                    <a16:creationId xmlns:a16="http://schemas.microsoft.com/office/drawing/2014/main" id="{4ED20738-AF9F-457D-A932-EBDBE4E19FEC}"/>
                  </a:ext>
                </a:extLst>
              </p:cNvPr>
              <p:cNvSpPr>
                <a:spLocks noChangeShapeType="1"/>
              </p:cNvSpPr>
              <p:nvPr/>
            </p:nvSpPr>
            <p:spPr bwMode="auto">
              <a:xfrm>
                <a:off x="4650" y="3194"/>
                <a:ext cx="1" cy="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29" name="Line 285">
                <a:extLst>
                  <a:ext uri="{FF2B5EF4-FFF2-40B4-BE49-F238E27FC236}">
                    <a16:creationId xmlns:a16="http://schemas.microsoft.com/office/drawing/2014/main" id="{D4F8534B-29B3-468E-8A06-CBEBD99F9CA6}"/>
                  </a:ext>
                </a:extLst>
              </p:cNvPr>
              <p:cNvSpPr>
                <a:spLocks noChangeShapeType="1"/>
              </p:cNvSpPr>
              <p:nvPr/>
            </p:nvSpPr>
            <p:spPr bwMode="auto">
              <a:xfrm>
                <a:off x="4650" y="334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30" name="Line 286">
                <a:extLst>
                  <a:ext uri="{FF2B5EF4-FFF2-40B4-BE49-F238E27FC236}">
                    <a16:creationId xmlns:a16="http://schemas.microsoft.com/office/drawing/2014/main" id="{9C5C5059-B4D1-41B7-AC14-5C9D54F47DC4}"/>
                  </a:ext>
                </a:extLst>
              </p:cNvPr>
              <p:cNvSpPr>
                <a:spLocks noChangeShapeType="1"/>
              </p:cNvSpPr>
              <p:nvPr/>
            </p:nvSpPr>
            <p:spPr bwMode="auto">
              <a:xfrm>
                <a:off x="4650" y="3496"/>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31" name="Line 287">
                <a:extLst>
                  <a:ext uri="{FF2B5EF4-FFF2-40B4-BE49-F238E27FC236}">
                    <a16:creationId xmlns:a16="http://schemas.microsoft.com/office/drawing/2014/main" id="{09BE81D8-1C5B-4FF7-A072-90E614BA1FE2}"/>
                  </a:ext>
                </a:extLst>
              </p:cNvPr>
              <p:cNvSpPr>
                <a:spLocks noChangeShapeType="1"/>
              </p:cNvSpPr>
              <p:nvPr/>
            </p:nvSpPr>
            <p:spPr bwMode="auto">
              <a:xfrm>
                <a:off x="4650" y="3636"/>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32" name="Line 288">
                <a:extLst>
                  <a:ext uri="{FF2B5EF4-FFF2-40B4-BE49-F238E27FC236}">
                    <a16:creationId xmlns:a16="http://schemas.microsoft.com/office/drawing/2014/main" id="{D6742294-E803-48DD-AC50-07E8E0AE6DE0}"/>
                  </a:ext>
                </a:extLst>
              </p:cNvPr>
              <p:cNvSpPr>
                <a:spLocks noChangeShapeType="1"/>
              </p:cNvSpPr>
              <p:nvPr/>
            </p:nvSpPr>
            <p:spPr bwMode="auto">
              <a:xfrm>
                <a:off x="4650" y="3786"/>
                <a:ext cx="1"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89094" name="AutoShape 6">
            <a:extLst>
              <a:ext uri="{FF2B5EF4-FFF2-40B4-BE49-F238E27FC236}">
                <a16:creationId xmlns:a16="http://schemas.microsoft.com/office/drawing/2014/main" id="{D4A2BC0C-62E5-4CE9-9E51-62889A625D7D}"/>
              </a:ext>
            </a:extLst>
          </p:cNvPr>
          <p:cNvSpPr>
            <a:spLocks noChangeArrowheads="1"/>
          </p:cNvSpPr>
          <p:nvPr/>
        </p:nvSpPr>
        <p:spPr bwMode="auto">
          <a:xfrm>
            <a:off x="1781175" y="1081088"/>
            <a:ext cx="1243013" cy="396875"/>
          </a:xfrm>
          <a:prstGeom prst="wedgeRoundRectCallout">
            <a:avLst>
              <a:gd name="adj1" fmla="val -6194"/>
              <a:gd name="adj2" fmla="val 246398"/>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t>Message</a:t>
            </a:r>
          </a:p>
        </p:txBody>
      </p:sp>
      <p:sp>
        <p:nvSpPr>
          <p:cNvPr id="89289" name="Line 201">
            <a:extLst>
              <a:ext uri="{FF2B5EF4-FFF2-40B4-BE49-F238E27FC236}">
                <a16:creationId xmlns:a16="http://schemas.microsoft.com/office/drawing/2014/main" id="{6FA5EC71-94C9-485D-B787-B2943EAF1007}"/>
              </a:ext>
            </a:extLst>
          </p:cNvPr>
          <p:cNvSpPr>
            <a:spLocks noChangeShapeType="1"/>
          </p:cNvSpPr>
          <p:nvPr/>
        </p:nvSpPr>
        <p:spPr bwMode="auto">
          <a:xfrm>
            <a:off x="6040438" y="5702300"/>
            <a:ext cx="1587" cy="1365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290" name="Line 202">
            <a:extLst>
              <a:ext uri="{FF2B5EF4-FFF2-40B4-BE49-F238E27FC236}">
                <a16:creationId xmlns:a16="http://schemas.microsoft.com/office/drawing/2014/main" id="{000144AB-A77D-485F-8301-75EF6F6ADD3B}"/>
              </a:ext>
            </a:extLst>
          </p:cNvPr>
          <p:cNvSpPr>
            <a:spLocks noChangeShapeType="1"/>
          </p:cNvSpPr>
          <p:nvPr/>
        </p:nvSpPr>
        <p:spPr bwMode="auto">
          <a:xfrm>
            <a:off x="6040438" y="5940425"/>
            <a:ext cx="1587" cy="6826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982" name="Rectangle 2">
            <a:extLst>
              <a:ext uri="{FF2B5EF4-FFF2-40B4-BE49-F238E27FC236}">
                <a16:creationId xmlns:a16="http://schemas.microsoft.com/office/drawing/2014/main" id="{BF8DB9F5-5075-426D-BED7-CF3CA3F8F27C}"/>
              </a:ext>
            </a:extLst>
          </p:cNvPr>
          <p:cNvSpPr>
            <a:spLocks noGrp="1" noChangeArrowheads="1"/>
          </p:cNvSpPr>
          <p:nvPr>
            <p:ph type="title"/>
          </p:nvPr>
        </p:nvSpPr>
        <p:spPr/>
        <p:txBody>
          <a:bodyPr/>
          <a:lstStyle/>
          <a:p>
            <a:r>
              <a:rPr lang="en-US" altLang="en-US"/>
              <a:t>UML first pass: Sequence diagram</a:t>
            </a:r>
          </a:p>
        </p:txBody>
      </p:sp>
      <p:sp>
        <p:nvSpPr>
          <p:cNvPr id="126983" name="Rectangle 82">
            <a:extLst>
              <a:ext uri="{FF2B5EF4-FFF2-40B4-BE49-F238E27FC236}">
                <a16:creationId xmlns:a16="http://schemas.microsoft.com/office/drawing/2014/main" id="{BEB94686-210B-4015-A1A8-9BA9459158A0}"/>
              </a:ext>
            </a:extLst>
          </p:cNvPr>
          <p:cNvSpPr>
            <a:spLocks noChangeArrowheads="1"/>
          </p:cNvSpPr>
          <p:nvPr/>
        </p:nvSpPr>
        <p:spPr bwMode="auto">
          <a:xfrm>
            <a:off x="5930900" y="2538413"/>
            <a:ext cx="188913" cy="222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nvGrpSpPr>
          <p:cNvPr id="5" name="Group 261">
            <a:extLst>
              <a:ext uri="{FF2B5EF4-FFF2-40B4-BE49-F238E27FC236}">
                <a16:creationId xmlns:a16="http://schemas.microsoft.com/office/drawing/2014/main" id="{7D370576-5C5C-47E1-9A68-95973D6B092D}"/>
              </a:ext>
            </a:extLst>
          </p:cNvPr>
          <p:cNvGrpSpPr>
            <a:grpSpLocks/>
          </p:cNvGrpSpPr>
          <p:nvPr/>
        </p:nvGrpSpPr>
        <p:grpSpPr bwMode="auto">
          <a:xfrm>
            <a:off x="7485063" y="1651000"/>
            <a:ext cx="982662" cy="4165600"/>
            <a:chOff x="4715" y="1040"/>
            <a:chExt cx="619" cy="2624"/>
          </a:xfrm>
        </p:grpSpPr>
        <p:grpSp>
          <p:nvGrpSpPr>
            <p:cNvPr id="127089" name="Group 154">
              <a:extLst>
                <a:ext uri="{FF2B5EF4-FFF2-40B4-BE49-F238E27FC236}">
                  <a16:creationId xmlns:a16="http://schemas.microsoft.com/office/drawing/2014/main" id="{49CBE4B8-E9F7-4DC4-A022-82CA4E728C3E}"/>
                </a:ext>
              </a:extLst>
            </p:cNvPr>
            <p:cNvGrpSpPr>
              <a:grpSpLocks/>
            </p:cNvGrpSpPr>
            <p:nvPr/>
          </p:nvGrpSpPr>
          <p:grpSpPr bwMode="auto">
            <a:xfrm>
              <a:off x="4977" y="1168"/>
              <a:ext cx="111" cy="2496"/>
              <a:chOff x="2079" y="1322"/>
              <a:chExt cx="118" cy="2496"/>
            </a:xfrm>
          </p:grpSpPr>
          <p:sp>
            <p:nvSpPr>
              <p:cNvPr id="127091" name="Line 20">
                <a:extLst>
                  <a:ext uri="{FF2B5EF4-FFF2-40B4-BE49-F238E27FC236}">
                    <a16:creationId xmlns:a16="http://schemas.microsoft.com/office/drawing/2014/main" id="{71278125-032D-42EE-A6F2-907FEFCA0625}"/>
                  </a:ext>
                </a:extLst>
              </p:cNvPr>
              <p:cNvSpPr>
                <a:spLocks noChangeShapeType="1"/>
              </p:cNvSpPr>
              <p:nvPr/>
            </p:nvSpPr>
            <p:spPr bwMode="auto">
              <a:xfrm>
                <a:off x="2143" y="1322"/>
                <a:ext cx="1" cy="4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092" name="Group 153">
                <a:extLst>
                  <a:ext uri="{FF2B5EF4-FFF2-40B4-BE49-F238E27FC236}">
                    <a16:creationId xmlns:a16="http://schemas.microsoft.com/office/drawing/2014/main" id="{9A4D2E81-BA7C-425D-982D-161D9758D5B6}"/>
                  </a:ext>
                </a:extLst>
              </p:cNvPr>
              <p:cNvGrpSpPr>
                <a:grpSpLocks/>
              </p:cNvGrpSpPr>
              <p:nvPr/>
            </p:nvGrpSpPr>
            <p:grpSpPr bwMode="auto">
              <a:xfrm>
                <a:off x="2079" y="1430"/>
                <a:ext cx="118" cy="2388"/>
                <a:chOff x="2079" y="1430"/>
                <a:chExt cx="118" cy="2388"/>
              </a:xfrm>
            </p:grpSpPr>
            <p:sp>
              <p:nvSpPr>
                <p:cNvPr id="127093" name="Line 21">
                  <a:extLst>
                    <a:ext uri="{FF2B5EF4-FFF2-40B4-BE49-F238E27FC236}">
                      <a16:creationId xmlns:a16="http://schemas.microsoft.com/office/drawing/2014/main" id="{5123D49E-8CC4-47B5-93D6-8D30C5B3F594}"/>
                    </a:ext>
                  </a:extLst>
                </p:cNvPr>
                <p:cNvSpPr>
                  <a:spLocks noChangeShapeType="1"/>
                </p:cNvSpPr>
                <p:nvPr/>
              </p:nvSpPr>
              <p:spPr bwMode="auto">
                <a:xfrm>
                  <a:off x="2143" y="143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94" name="Line 22">
                  <a:extLst>
                    <a:ext uri="{FF2B5EF4-FFF2-40B4-BE49-F238E27FC236}">
                      <a16:creationId xmlns:a16="http://schemas.microsoft.com/office/drawing/2014/main" id="{7C42AC89-F25C-4F9C-A72E-B42E8563D047}"/>
                    </a:ext>
                  </a:extLst>
                </p:cNvPr>
                <p:cNvSpPr>
                  <a:spLocks noChangeShapeType="1"/>
                </p:cNvSpPr>
                <p:nvPr/>
              </p:nvSpPr>
              <p:spPr bwMode="auto">
                <a:xfrm>
                  <a:off x="2143" y="158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95" name="Line 23">
                  <a:extLst>
                    <a:ext uri="{FF2B5EF4-FFF2-40B4-BE49-F238E27FC236}">
                      <a16:creationId xmlns:a16="http://schemas.microsoft.com/office/drawing/2014/main" id="{6F03179B-E610-47ED-AC6A-B8A778673EA6}"/>
                    </a:ext>
                  </a:extLst>
                </p:cNvPr>
                <p:cNvSpPr>
                  <a:spLocks noChangeShapeType="1"/>
                </p:cNvSpPr>
                <p:nvPr/>
              </p:nvSpPr>
              <p:spPr bwMode="auto">
                <a:xfrm>
                  <a:off x="2143" y="1721"/>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96" name="Line 24">
                  <a:extLst>
                    <a:ext uri="{FF2B5EF4-FFF2-40B4-BE49-F238E27FC236}">
                      <a16:creationId xmlns:a16="http://schemas.microsoft.com/office/drawing/2014/main" id="{FA09958B-AE8C-43B3-B24F-6B2F0256566F}"/>
                    </a:ext>
                  </a:extLst>
                </p:cNvPr>
                <p:cNvSpPr>
                  <a:spLocks noChangeShapeType="1"/>
                </p:cNvSpPr>
                <p:nvPr/>
              </p:nvSpPr>
              <p:spPr bwMode="auto">
                <a:xfrm>
                  <a:off x="2143" y="187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97" name="Line 25">
                  <a:extLst>
                    <a:ext uri="{FF2B5EF4-FFF2-40B4-BE49-F238E27FC236}">
                      <a16:creationId xmlns:a16="http://schemas.microsoft.com/office/drawing/2014/main" id="{0E66E9B9-E938-44B2-A7FD-52134A8AF4DD}"/>
                    </a:ext>
                  </a:extLst>
                </p:cNvPr>
                <p:cNvSpPr>
                  <a:spLocks noChangeShapeType="1"/>
                </p:cNvSpPr>
                <p:nvPr/>
              </p:nvSpPr>
              <p:spPr bwMode="auto">
                <a:xfrm>
                  <a:off x="2143" y="202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98" name="Line 26">
                  <a:extLst>
                    <a:ext uri="{FF2B5EF4-FFF2-40B4-BE49-F238E27FC236}">
                      <a16:creationId xmlns:a16="http://schemas.microsoft.com/office/drawing/2014/main" id="{9E78C4AE-A9FB-4252-9D89-E47A6EA503D7}"/>
                    </a:ext>
                  </a:extLst>
                </p:cNvPr>
                <p:cNvSpPr>
                  <a:spLocks noChangeShapeType="1"/>
                </p:cNvSpPr>
                <p:nvPr/>
              </p:nvSpPr>
              <p:spPr bwMode="auto">
                <a:xfrm>
                  <a:off x="2143" y="216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99" name="Line 27">
                  <a:extLst>
                    <a:ext uri="{FF2B5EF4-FFF2-40B4-BE49-F238E27FC236}">
                      <a16:creationId xmlns:a16="http://schemas.microsoft.com/office/drawing/2014/main" id="{D24CC5C2-3E05-43A7-A84B-AD915B62361C}"/>
                    </a:ext>
                  </a:extLst>
                </p:cNvPr>
                <p:cNvSpPr>
                  <a:spLocks noChangeShapeType="1"/>
                </p:cNvSpPr>
                <p:nvPr/>
              </p:nvSpPr>
              <p:spPr bwMode="auto">
                <a:xfrm>
                  <a:off x="2143" y="2312"/>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00" name="Line 28">
                  <a:extLst>
                    <a:ext uri="{FF2B5EF4-FFF2-40B4-BE49-F238E27FC236}">
                      <a16:creationId xmlns:a16="http://schemas.microsoft.com/office/drawing/2014/main" id="{DA320DFE-0111-4CD4-8F5E-7A8B559784F3}"/>
                    </a:ext>
                  </a:extLst>
                </p:cNvPr>
                <p:cNvSpPr>
                  <a:spLocks noChangeShapeType="1"/>
                </p:cNvSpPr>
                <p:nvPr/>
              </p:nvSpPr>
              <p:spPr bwMode="auto">
                <a:xfrm>
                  <a:off x="2143" y="2452"/>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01" name="Line 29">
                  <a:extLst>
                    <a:ext uri="{FF2B5EF4-FFF2-40B4-BE49-F238E27FC236}">
                      <a16:creationId xmlns:a16="http://schemas.microsoft.com/office/drawing/2014/main" id="{8576CBB9-49BB-479E-93AE-64B3DB048FEC}"/>
                    </a:ext>
                  </a:extLst>
                </p:cNvPr>
                <p:cNvSpPr>
                  <a:spLocks noChangeShapeType="1"/>
                </p:cNvSpPr>
                <p:nvPr/>
              </p:nvSpPr>
              <p:spPr bwMode="auto">
                <a:xfrm>
                  <a:off x="2143" y="2603"/>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02" name="Line 30">
                  <a:extLst>
                    <a:ext uri="{FF2B5EF4-FFF2-40B4-BE49-F238E27FC236}">
                      <a16:creationId xmlns:a16="http://schemas.microsoft.com/office/drawing/2014/main" id="{DE358A63-DBE9-4506-A36B-27C148C4024A}"/>
                    </a:ext>
                  </a:extLst>
                </p:cNvPr>
                <p:cNvSpPr>
                  <a:spLocks noChangeShapeType="1"/>
                </p:cNvSpPr>
                <p:nvPr/>
              </p:nvSpPr>
              <p:spPr bwMode="auto">
                <a:xfrm>
                  <a:off x="2143" y="2753"/>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03" name="Line 31">
                  <a:extLst>
                    <a:ext uri="{FF2B5EF4-FFF2-40B4-BE49-F238E27FC236}">
                      <a16:creationId xmlns:a16="http://schemas.microsoft.com/office/drawing/2014/main" id="{76BA3D05-00D0-43B3-ABA8-300E353C5910}"/>
                    </a:ext>
                  </a:extLst>
                </p:cNvPr>
                <p:cNvSpPr>
                  <a:spLocks noChangeShapeType="1"/>
                </p:cNvSpPr>
                <p:nvPr/>
              </p:nvSpPr>
              <p:spPr bwMode="auto">
                <a:xfrm>
                  <a:off x="2143" y="2893"/>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04" name="Line 32">
                  <a:extLst>
                    <a:ext uri="{FF2B5EF4-FFF2-40B4-BE49-F238E27FC236}">
                      <a16:creationId xmlns:a16="http://schemas.microsoft.com/office/drawing/2014/main" id="{8E3AF026-718B-410D-B6F4-2CA260C8C90B}"/>
                    </a:ext>
                  </a:extLst>
                </p:cNvPr>
                <p:cNvSpPr>
                  <a:spLocks noChangeShapeType="1"/>
                </p:cNvSpPr>
                <p:nvPr/>
              </p:nvSpPr>
              <p:spPr bwMode="auto">
                <a:xfrm>
                  <a:off x="2143" y="304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05" name="Line 33">
                  <a:extLst>
                    <a:ext uri="{FF2B5EF4-FFF2-40B4-BE49-F238E27FC236}">
                      <a16:creationId xmlns:a16="http://schemas.microsoft.com/office/drawing/2014/main" id="{26F8DC04-EEA5-43D6-B87D-82971721BC99}"/>
                    </a:ext>
                  </a:extLst>
                </p:cNvPr>
                <p:cNvSpPr>
                  <a:spLocks noChangeShapeType="1"/>
                </p:cNvSpPr>
                <p:nvPr/>
              </p:nvSpPr>
              <p:spPr bwMode="auto">
                <a:xfrm>
                  <a:off x="2143" y="3194"/>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06" name="Line 34">
                  <a:extLst>
                    <a:ext uri="{FF2B5EF4-FFF2-40B4-BE49-F238E27FC236}">
                      <a16:creationId xmlns:a16="http://schemas.microsoft.com/office/drawing/2014/main" id="{6236329D-AB18-4FB6-BDC8-FA0F9EC701EF}"/>
                    </a:ext>
                  </a:extLst>
                </p:cNvPr>
                <p:cNvSpPr>
                  <a:spLocks noChangeShapeType="1"/>
                </p:cNvSpPr>
                <p:nvPr/>
              </p:nvSpPr>
              <p:spPr bwMode="auto">
                <a:xfrm>
                  <a:off x="2143" y="3334"/>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07" name="Line 35">
                  <a:extLst>
                    <a:ext uri="{FF2B5EF4-FFF2-40B4-BE49-F238E27FC236}">
                      <a16:creationId xmlns:a16="http://schemas.microsoft.com/office/drawing/2014/main" id="{ACA7382E-6FCB-4032-8936-276DC2A3B2D3}"/>
                    </a:ext>
                  </a:extLst>
                </p:cNvPr>
                <p:cNvSpPr>
                  <a:spLocks noChangeShapeType="1"/>
                </p:cNvSpPr>
                <p:nvPr/>
              </p:nvSpPr>
              <p:spPr bwMode="auto">
                <a:xfrm>
                  <a:off x="2143" y="348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08" name="Line 36">
                  <a:extLst>
                    <a:ext uri="{FF2B5EF4-FFF2-40B4-BE49-F238E27FC236}">
                      <a16:creationId xmlns:a16="http://schemas.microsoft.com/office/drawing/2014/main" id="{2A4112DB-07D1-46E7-900D-23335C742C57}"/>
                    </a:ext>
                  </a:extLst>
                </p:cNvPr>
                <p:cNvSpPr>
                  <a:spLocks noChangeShapeType="1"/>
                </p:cNvSpPr>
                <p:nvPr/>
              </p:nvSpPr>
              <p:spPr bwMode="auto">
                <a:xfrm>
                  <a:off x="2143" y="3636"/>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09" name="Line 37">
                  <a:extLst>
                    <a:ext uri="{FF2B5EF4-FFF2-40B4-BE49-F238E27FC236}">
                      <a16:creationId xmlns:a16="http://schemas.microsoft.com/office/drawing/2014/main" id="{4852A113-906F-4910-8E6F-E58BF9C42053}"/>
                    </a:ext>
                  </a:extLst>
                </p:cNvPr>
                <p:cNvSpPr>
                  <a:spLocks noChangeShapeType="1"/>
                </p:cNvSpPr>
                <p:nvPr/>
              </p:nvSpPr>
              <p:spPr bwMode="auto">
                <a:xfrm>
                  <a:off x="2143" y="3775"/>
                  <a:ext cx="1"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10" name="Rectangle 84">
                  <a:extLst>
                    <a:ext uri="{FF2B5EF4-FFF2-40B4-BE49-F238E27FC236}">
                      <a16:creationId xmlns:a16="http://schemas.microsoft.com/office/drawing/2014/main" id="{CB53DAA0-D4E3-4980-A670-A4386742AA2D}"/>
                    </a:ext>
                  </a:extLst>
                </p:cNvPr>
                <p:cNvSpPr>
                  <a:spLocks noChangeArrowheads="1"/>
                </p:cNvSpPr>
                <p:nvPr/>
              </p:nvSpPr>
              <p:spPr bwMode="auto">
                <a:xfrm>
                  <a:off x="2079" y="1839"/>
                  <a:ext cx="118" cy="1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27111" name="Rectangle 91">
                  <a:extLst>
                    <a:ext uri="{FF2B5EF4-FFF2-40B4-BE49-F238E27FC236}">
                      <a16:creationId xmlns:a16="http://schemas.microsoft.com/office/drawing/2014/main" id="{33CF7804-0E85-4789-9DC8-1F03D0BC612A}"/>
                    </a:ext>
                  </a:extLst>
                </p:cNvPr>
                <p:cNvSpPr>
                  <a:spLocks noChangeArrowheads="1"/>
                </p:cNvSpPr>
                <p:nvPr/>
              </p:nvSpPr>
              <p:spPr bwMode="auto">
                <a:xfrm>
                  <a:off x="2079" y="2151"/>
                  <a:ext cx="118" cy="1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27112" name="Rectangle 106">
                  <a:extLst>
                    <a:ext uri="{FF2B5EF4-FFF2-40B4-BE49-F238E27FC236}">
                      <a16:creationId xmlns:a16="http://schemas.microsoft.com/office/drawing/2014/main" id="{371F3CC2-EF30-4AF6-A5EC-CC7CEED1C6F5}"/>
                    </a:ext>
                  </a:extLst>
                </p:cNvPr>
                <p:cNvSpPr>
                  <a:spLocks noChangeArrowheads="1"/>
                </p:cNvSpPr>
                <p:nvPr/>
              </p:nvSpPr>
              <p:spPr bwMode="auto">
                <a:xfrm>
                  <a:off x="2079" y="2603"/>
                  <a:ext cx="118" cy="4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grpSp>
        <p:sp>
          <p:nvSpPr>
            <p:cNvPr id="127090" name="Rectangle 14">
              <a:extLst>
                <a:ext uri="{FF2B5EF4-FFF2-40B4-BE49-F238E27FC236}">
                  <a16:creationId xmlns:a16="http://schemas.microsoft.com/office/drawing/2014/main" id="{B59573F0-318E-4EC7-8736-6920B232797F}"/>
                </a:ext>
              </a:extLst>
            </p:cNvPr>
            <p:cNvSpPr>
              <a:spLocks noChangeArrowheads="1"/>
            </p:cNvSpPr>
            <p:nvPr/>
          </p:nvSpPr>
          <p:spPr bwMode="auto">
            <a:xfrm>
              <a:off x="4715" y="1040"/>
              <a:ext cx="619" cy="247"/>
            </a:xfrm>
            <a:prstGeom prst="rect">
              <a:avLst/>
            </a:prstGeom>
            <a:solidFill>
              <a:schemeClr val="bg1"/>
            </a:solidFill>
            <a:ln w="17463">
              <a:solidFill>
                <a:srgbClr val="000000"/>
              </a:solidFill>
              <a:miter lim="800000"/>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sp>
        <p:nvSpPr>
          <p:cNvPr id="89103" name="Rectangle 15">
            <a:extLst>
              <a:ext uri="{FF2B5EF4-FFF2-40B4-BE49-F238E27FC236}">
                <a16:creationId xmlns:a16="http://schemas.microsoft.com/office/drawing/2014/main" id="{1248E280-3DDA-4342-AF4F-D3D66DEFA0B3}"/>
              </a:ext>
            </a:extLst>
          </p:cNvPr>
          <p:cNvSpPr>
            <a:spLocks noChangeArrowheads="1"/>
          </p:cNvSpPr>
          <p:nvPr/>
        </p:nvSpPr>
        <p:spPr bwMode="auto">
          <a:xfrm>
            <a:off x="7673975" y="1722438"/>
            <a:ext cx="685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u="sng">
                <a:solidFill>
                  <a:srgbClr val="000000"/>
                </a:solidFill>
                <a:latin typeface="Courier" charset="0"/>
              </a:rPr>
              <a:t>:Time</a:t>
            </a:r>
            <a:endParaRPr lang="en-US" altLang="en-US" sz="1800" b="0">
              <a:solidFill>
                <a:schemeClr val="tx1"/>
              </a:solidFill>
            </a:endParaRPr>
          </a:p>
        </p:txBody>
      </p:sp>
      <p:grpSp>
        <p:nvGrpSpPr>
          <p:cNvPr id="8" name="Group 268">
            <a:extLst>
              <a:ext uri="{FF2B5EF4-FFF2-40B4-BE49-F238E27FC236}">
                <a16:creationId xmlns:a16="http://schemas.microsoft.com/office/drawing/2014/main" id="{A1FA0D3E-C3F1-404F-8A76-2AE59E497924}"/>
              </a:ext>
            </a:extLst>
          </p:cNvPr>
          <p:cNvGrpSpPr>
            <a:grpSpLocks/>
          </p:cNvGrpSpPr>
          <p:nvPr/>
        </p:nvGrpSpPr>
        <p:grpSpPr bwMode="auto">
          <a:xfrm>
            <a:off x="630238" y="1020763"/>
            <a:ext cx="3524250" cy="1023937"/>
            <a:chOff x="397" y="643"/>
            <a:chExt cx="2220" cy="645"/>
          </a:xfrm>
        </p:grpSpPr>
        <p:sp>
          <p:nvSpPr>
            <p:cNvPr id="127079" name="Rectangle 11">
              <a:extLst>
                <a:ext uri="{FF2B5EF4-FFF2-40B4-BE49-F238E27FC236}">
                  <a16:creationId xmlns:a16="http://schemas.microsoft.com/office/drawing/2014/main" id="{0DB264CE-E45A-41FC-8DAF-92F0D8237B05}"/>
                </a:ext>
              </a:extLst>
            </p:cNvPr>
            <p:cNvSpPr>
              <a:spLocks noChangeArrowheads="1"/>
            </p:cNvSpPr>
            <p:nvPr/>
          </p:nvSpPr>
          <p:spPr bwMode="auto">
            <a:xfrm>
              <a:off x="1977" y="1040"/>
              <a:ext cx="640" cy="247"/>
            </a:xfrm>
            <a:prstGeom prst="rect">
              <a:avLst/>
            </a:prstGeom>
            <a:solidFill>
              <a:schemeClr val="bg1"/>
            </a:solidFill>
            <a:ln w="17463">
              <a:solidFill>
                <a:srgbClr val="000000"/>
              </a:solidFill>
              <a:miter lim="800000"/>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nvGrpSpPr>
            <p:cNvPr id="127080" name="Group 267">
              <a:extLst>
                <a:ext uri="{FF2B5EF4-FFF2-40B4-BE49-F238E27FC236}">
                  <a16:creationId xmlns:a16="http://schemas.microsoft.com/office/drawing/2014/main" id="{B0568911-9EB8-4901-B95C-4F8D670E8E1A}"/>
                </a:ext>
              </a:extLst>
            </p:cNvPr>
            <p:cNvGrpSpPr>
              <a:grpSpLocks/>
            </p:cNvGrpSpPr>
            <p:nvPr/>
          </p:nvGrpSpPr>
          <p:grpSpPr bwMode="auto">
            <a:xfrm>
              <a:off x="397" y="643"/>
              <a:ext cx="2156" cy="645"/>
              <a:chOff x="397" y="643"/>
              <a:chExt cx="2156" cy="645"/>
            </a:xfrm>
          </p:grpSpPr>
          <p:grpSp>
            <p:nvGrpSpPr>
              <p:cNvPr id="127081" name="Group 266">
                <a:extLst>
                  <a:ext uri="{FF2B5EF4-FFF2-40B4-BE49-F238E27FC236}">
                    <a16:creationId xmlns:a16="http://schemas.microsoft.com/office/drawing/2014/main" id="{B4B76D17-2A14-40EA-BC99-574E07FFE456}"/>
                  </a:ext>
                </a:extLst>
              </p:cNvPr>
              <p:cNvGrpSpPr>
                <a:grpSpLocks/>
              </p:cNvGrpSpPr>
              <p:nvPr/>
            </p:nvGrpSpPr>
            <p:grpSpPr bwMode="auto">
              <a:xfrm>
                <a:off x="697" y="643"/>
                <a:ext cx="1856" cy="622"/>
                <a:chOff x="697" y="643"/>
                <a:chExt cx="1856" cy="622"/>
              </a:xfrm>
            </p:grpSpPr>
            <p:sp>
              <p:nvSpPr>
                <p:cNvPr id="127083" name="Rectangle 12">
                  <a:extLst>
                    <a:ext uri="{FF2B5EF4-FFF2-40B4-BE49-F238E27FC236}">
                      <a16:creationId xmlns:a16="http://schemas.microsoft.com/office/drawing/2014/main" id="{2D394A64-0401-4DB8-A01E-BB5E5A88A1B3}"/>
                    </a:ext>
                  </a:extLst>
                </p:cNvPr>
                <p:cNvSpPr>
                  <a:spLocks noChangeArrowheads="1"/>
                </p:cNvSpPr>
                <p:nvPr/>
              </p:nvSpPr>
              <p:spPr bwMode="auto">
                <a:xfrm>
                  <a:off x="1948" y="1092"/>
                  <a:ext cx="60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 </a:t>
                  </a:r>
                  <a:r>
                    <a:rPr lang="en-US" altLang="en-US" sz="1800" u="sng">
                      <a:solidFill>
                        <a:srgbClr val="000000"/>
                      </a:solidFill>
                      <a:latin typeface="Courier" charset="0"/>
                    </a:rPr>
                    <a:t>:Watch</a:t>
                  </a:r>
                  <a:endParaRPr lang="en-US" altLang="en-US" sz="1800" b="0">
                    <a:solidFill>
                      <a:schemeClr val="tx1"/>
                    </a:solidFill>
                  </a:endParaRPr>
                </a:p>
              </p:txBody>
            </p:sp>
            <p:grpSp>
              <p:nvGrpSpPr>
                <p:cNvPr id="127084" name="Group 265">
                  <a:extLst>
                    <a:ext uri="{FF2B5EF4-FFF2-40B4-BE49-F238E27FC236}">
                      <a16:creationId xmlns:a16="http://schemas.microsoft.com/office/drawing/2014/main" id="{5271DB01-E44A-452F-8A4C-04068F828AAE}"/>
                    </a:ext>
                  </a:extLst>
                </p:cNvPr>
                <p:cNvGrpSpPr>
                  <a:grpSpLocks/>
                </p:cNvGrpSpPr>
                <p:nvPr/>
              </p:nvGrpSpPr>
              <p:grpSpPr bwMode="auto">
                <a:xfrm>
                  <a:off x="697" y="643"/>
                  <a:ext cx="269" cy="473"/>
                  <a:chOff x="697" y="643"/>
                  <a:chExt cx="269" cy="473"/>
                </a:xfrm>
              </p:grpSpPr>
              <p:sp>
                <p:nvSpPr>
                  <p:cNvPr id="127085" name="Freeform 124">
                    <a:extLst>
                      <a:ext uri="{FF2B5EF4-FFF2-40B4-BE49-F238E27FC236}">
                        <a16:creationId xmlns:a16="http://schemas.microsoft.com/office/drawing/2014/main" id="{84B6842A-8DE8-4F5C-A4BA-BC8A22B96B08}"/>
                      </a:ext>
                    </a:extLst>
                  </p:cNvPr>
                  <p:cNvSpPr>
                    <a:spLocks/>
                  </p:cNvSpPr>
                  <p:nvPr/>
                </p:nvSpPr>
                <p:spPr bwMode="auto">
                  <a:xfrm>
                    <a:off x="697" y="740"/>
                    <a:ext cx="129" cy="376"/>
                  </a:xfrm>
                  <a:custGeom>
                    <a:avLst/>
                    <a:gdLst>
                      <a:gd name="T0" fmla="*/ 129 w 129"/>
                      <a:gd name="T1" fmla="*/ 0 h 376"/>
                      <a:gd name="T2" fmla="*/ 129 w 129"/>
                      <a:gd name="T3" fmla="*/ 237 h 376"/>
                      <a:gd name="T4" fmla="*/ 0 w 129"/>
                      <a:gd name="T5" fmla="*/ 376 h 376"/>
                      <a:gd name="T6" fmla="*/ 0 60000 65536"/>
                      <a:gd name="T7" fmla="*/ 0 60000 65536"/>
                      <a:gd name="T8" fmla="*/ 0 60000 65536"/>
                      <a:gd name="T9" fmla="*/ 0 w 129"/>
                      <a:gd name="T10" fmla="*/ 0 h 376"/>
                      <a:gd name="T11" fmla="*/ 129 w 129"/>
                      <a:gd name="T12" fmla="*/ 376 h 376"/>
                    </a:gdLst>
                    <a:ahLst/>
                    <a:cxnLst>
                      <a:cxn ang="T6">
                        <a:pos x="T0" y="T1"/>
                      </a:cxn>
                      <a:cxn ang="T7">
                        <a:pos x="T2" y="T3"/>
                      </a:cxn>
                      <a:cxn ang="T8">
                        <a:pos x="T4" y="T5"/>
                      </a:cxn>
                    </a:cxnLst>
                    <a:rect l="T9" t="T10" r="T11" b="T12"/>
                    <a:pathLst>
                      <a:path w="129" h="376">
                        <a:moveTo>
                          <a:pt x="129" y="0"/>
                        </a:moveTo>
                        <a:lnTo>
                          <a:pt x="129" y="237"/>
                        </a:lnTo>
                        <a:lnTo>
                          <a:pt x="0" y="376"/>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7086" name="Line 125">
                    <a:extLst>
                      <a:ext uri="{FF2B5EF4-FFF2-40B4-BE49-F238E27FC236}">
                        <a16:creationId xmlns:a16="http://schemas.microsoft.com/office/drawing/2014/main" id="{EE76881A-72CB-4A69-B8AC-1CD35B862149}"/>
                      </a:ext>
                    </a:extLst>
                  </p:cNvPr>
                  <p:cNvSpPr>
                    <a:spLocks noChangeShapeType="1"/>
                  </p:cNvSpPr>
                  <p:nvPr/>
                </p:nvSpPr>
                <p:spPr bwMode="auto">
                  <a:xfrm>
                    <a:off x="826" y="977"/>
                    <a:ext cx="140" cy="13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87" name="Line 126">
                    <a:extLst>
                      <a:ext uri="{FF2B5EF4-FFF2-40B4-BE49-F238E27FC236}">
                        <a16:creationId xmlns:a16="http://schemas.microsoft.com/office/drawing/2014/main" id="{94B76D70-5427-4EBF-B50C-1605EE4EA03A}"/>
                      </a:ext>
                    </a:extLst>
                  </p:cNvPr>
                  <p:cNvSpPr>
                    <a:spLocks noChangeShapeType="1"/>
                  </p:cNvSpPr>
                  <p:nvPr/>
                </p:nvSpPr>
                <p:spPr bwMode="auto">
                  <a:xfrm>
                    <a:off x="697" y="847"/>
                    <a:ext cx="26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88" name="Oval 127">
                    <a:extLst>
                      <a:ext uri="{FF2B5EF4-FFF2-40B4-BE49-F238E27FC236}">
                        <a16:creationId xmlns:a16="http://schemas.microsoft.com/office/drawing/2014/main" id="{EA6F22A6-DB1F-4478-B9D3-98FC45C0C34C}"/>
                      </a:ext>
                    </a:extLst>
                  </p:cNvPr>
                  <p:cNvSpPr>
                    <a:spLocks noChangeArrowheads="1"/>
                  </p:cNvSpPr>
                  <p:nvPr/>
                </p:nvSpPr>
                <p:spPr bwMode="auto">
                  <a:xfrm>
                    <a:off x="761" y="643"/>
                    <a:ext cx="140" cy="140"/>
                  </a:xfrm>
                  <a:prstGeom prst="ellipse">
                    <a:avLst/>
                  </a:prstGeom>
                  <a:solidFill>
                    <a:srgbClr val="FFFFFF"/>
                  </a:solidFill>
                  <a:ln w="17463">
                    <a:solidFill>
                      <a:srgbClr val="000000"/>
                    </a:solidFill>
                    <a:round/>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grpSp>
          <p:sp>
            <p:nvSpPr>
              <p:cNvPr id="127082" name="Rectangle 128">
                <a:extLst>
                  <a:ext uri="{FF2B5EF4-FFF2-40B4-BE49-F238E27FC236}">
                    <a16:creationId xmlns:a16="http://schemas.microsoft.com/office/drawing/2014/main" id="{4CF41BB6-FA8E-48DA-A5F9-532574E3E67C}"/>
                  </a:ext>
                </a:extLst>
              </p:cNvPr>
              <p:cNvSpPr>
                <a:spLocks noChangeArrowheads="1"/>
              </p:cNvSpPr>
              <p:nvPr/>
            </p:nvSpPr>
            <p:spPr bwMode="auto">
              <a:xfrm>
                <a:off x="397" y="1115"/>
                <a:ext cx="8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u="sng">
                    <a:solidFill>
                      <a:srgbClr val="000000"/>
                    </a:solidFill>
                    <a:latin typeface="Courier" charset="0"/>
                  </a:rPr>
                  <a:t>:WatchUser</a:t>
                </a:r>
                <a:endParaRPr lang="en-US" altLang="en-US" sz="1800" b="0">
                  <a:solidFill>
                    <a:schemeClr val="tx1"/>
                  </a:solidFill>
                </a:endParaRPr>
              </a:p>
            </p:txBody>
          </p:sp>
        </p:grpSp>
      </p:grpSp>
      <p:sp>
        <p:nvSpPr>
          <p:cNvPr id="89093" name="AutoShape 5">
            <a:extLst>
              <a:ext uri="{FF2B5EF4-FFF2-40B4-BE49-F238E27FC236}">
                <a16:creationId xmlns:a16="http://schemas.microsoft.com/office/drawing/2014/main" id="{9BA4632D-BFD2-403B-9951-35EA82776B49}"/>
              </a:ext>
            </a:extLst>
          </p:cNvPr>
          <p:cNvSpPr>
            <a:spLocks noChangeArrowheads="1"/>
          </p:cNvSpPr>
          <p:nvPr/>
        </p:nvSpPr>
        <p:spPr bwMode="auto">
          <a:xfrm>
            <a:off x="3498850" y="1103313"/>
            <a:ext cx="1050925" cy="374650"/>
          </a:xfrm>
          <a:prstGeom prst="wedgeRoundRectCallout">
            <a:avLst>
              <a:gd name="adj1" fmla="val -45620"/>
              <a:gd name="adj2" fmla="val 85593"/>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t>Object</a:t>
            </a:r>
            <a:endParaRPr lang="en-US" altLang="en-US" b="0">
              <a:solidFill>
                <a:schemeClr val="tx1"/>
              </a:solidFill>
            </a:endParaRPr>
          </a:p>
        </p:txBody>
      </p:sp>
      <p:sp>
        <p:nvSpPr>
          <p:cNvPr id="89095" name="AutoShape 7">
            <a:extLst>
              <a:ext uri="{FF2B5EF4-FFF2-40B4-BE49-F238E27FC236}">
                <a16:creationId xmlns:a16="http://schemas.microsoft.com/office/drawing/2014/main" id="{70C78849-B28B-4A19-9C6B-7D12EC2D9B15}"/>
              </a:ext>
            </a:extLst>
          </p:cNvPr>
          <p:cNvSpPr>
            <a:spLocks noChangeArrowheads="1"/>
          </p:cNvSpPr>
          <p:nvPr/>
        </p:nvSpPr>
        <p:spPr bwMode="auto">
          <a:xfrm>
            <a:off x="1874838" y="4913313"/>
            <a:ext cx="1376362" cy="396875"/>
          </a:xfrm>
          <a:prstGeom prst="wedgeRoundRectCallout">
            <a:avLst>
              <a:gd name="adj1" fmla="val -82065"/>
              <a:gd name="adj2" fmla="val -150398"/>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t>Activation</a:t>
            </a:r>
          </a:p>
        </p:txBody>
      </p:sp>
      <p:sp>
        <p:nvSpPr>
          <p:cNvPr id="126989" name="Text Box 8">
            <a:extLst>
              <a:ext uri="{FF2B5EF4-FFF2-40B4-BE49-F238E27FC236}">
                <a16:creationId xmlns:a16="http://schemas.microsoft.com/office/drawing/2014/main" id="{4C1BCBB2-472F-4433-9D0A-3501DD26C55F}"/>
              </a:ext>
            </a:extLst>
          </p:cNvPr>
          <p:cNvSpPr txBox="1">
            <a:spLocks noChangeArrowheads="1"/>
          </p:cNvSpPr>
          <p:nvPr/>
        </p:nvSpPr>
        <p:spPr bwMode="auto">
          <a:xfrm>
            <a:off x="593725" y="5835650"/>
            <a:ext cx="7932738" cy="82232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b="0">
                <a:solidFill>
                  <a:schemeClr val="bg1"/>
                </a:solidFill>
              </a:rPr>
              <a:t>Sequence diagrams represent the behavior of a system </a:t>
            </a:r>
          </a:p>
          <a:p>
            <a:r>
              <a:rPr lang="en-US" altLang="en-US" b="0">
                <a:solidFill>
                  <a:schemeClr val="bg1"/>
                </a:solidFill>
              </a:rPr>
              <a:t>as messages (“interactions”) between</a:t>
            </a:r>
            <a:r>
              <a:rPr lang="en-US" altLang="en-US" b="0" i="1">
                <a:solidFill>
                  <a:schemeClr val="bg1"/>
                </a:solidFill>
              </a:rPr>
              <a:t> different objects</a:t>
            </a:r>
            <a:endParaRPr lang="en-US" altLang="en-US" b="0">
              <a:solidFill>
                <a:schemeClr val="bg1"/>
              </a:solidFill>
            </a:endParaRPr>
          </a:p>
        </p:txBody>
      </p:sp>
      <p:sp>
        <p:nvSpPr>
          <p:cNvPr id="89221" name="AutoShape 133">
            <a:extLst>
              <a:ext uri="{FF2B5EF4-FFF2-40B4-BE49-F238E27FC236}">
                <a16:creationId xmlns:a16="http://schemas.microsoft.com/office/drawing/2014/main" id="{0670CE90-FBF6-4ED2-B5B9-A001C15AA9E6}"/>
              </a:ext>
            </a:extLst>
          </p:cNvPr>
          <p:cNvSpPr>
            <a:spLocks noChangeArrowheads="1"/>
          </p:cNvSpPr>
          <p:nvPr/>
        </p:nvSpPr>
        <p:spPr bwMode="auto">
          <a:xfrm>
            <a:off x="171450" y="1081088"/>
            <a:ext cx="828675" cy="396875"/>
          </a:xfrm>
          <a:prstGeom prst="wedgeRoundRectCallout">
            <a:avLst>
              <a:gd name="adj1" fmla="val 46361"/>
              <a:gd name="adj2" fmla="val 124000"/>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t>Actor</a:t>
            </a:r>
            <a:endParaRPr lang="en-US" altLang="en-US" b="0">
              <a:solidFill>
                <a:schemeClr val="tx1"/>
              </a:solidFill>
            </a:endParaRPr>
          </a:p>
        </p:txBody>
      </p:sp>
      <p:sp>
        <p:nvSpPr>
          <p:cNvPr id="126991" name="Rectangle 74">
            <a:extLst>
              <a:ext uri="{FF2B5EF4-FFF2-40B4-BE49-F238E27FC236}">
                <a16:creationId xmlns:a16="http://schemas.microsoft.com/office/drawing/2014/main" id="{EB38CE57-1EE8-4DE5-9C62-A57468BB009E}"/>
              </a:ext>
            </a:extLst>
          </p:cNvPr>
          <p:cNvSpPr>
            <a:spLocks noChangeArrowheads="1"/>
          </p:cNvSpPr>
          <p:nvPr/>
        </p:nvSpPr>
        <p:spPr bwMode="auto">
          <a:xfrm>
            <a:off x="3522663" y="2487613"/>
            <a:ext cx="187325" cy="222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nvGrpSpPr>
          <p:cNvPr id="12" name="Group 260">
            <a:extLst>
              <a:ext uri="{FF2B5EF4-FFF2-40B4-BE49-F238E27FC236}">
                <a16:creationId xmlns:a16="http://schemas.microsoft.com/office/drawing/2014/main" id="{879A2080-1323-47A6-8ECB-E13264702385}"/>
              </a:ext>
            </a:extLst>
          </p:cNvPr>
          <p:cNvGrpSpPr>
            <a:grpSpLocks/>
          </p:cNvGrpSpPr>
          <p:nvPr/>
        </p:nvGrpSpPr>
        <p:grpSpPr bwMode="auto">
          <a:xfrm>
            <a:off x="1387475" y="2163763"/>
            <a:ext cx="2146300" cy="301625"/>
            <a:chOff x="874" y="1363"/>
            <a:chExt cx="1352" cy="190"/>
          </a:xfrm>
        </p:grpSpPr>
        <p:sp>
          <p:nvSpPr>
            <p:cNvPr id="127077" name="Line 77">
              <a:extLst>
                <a:ext uri="{FF2B5EF4-FFF2-40B4-BE49-F238E27FC236}">
                  <a16:creationId xmlns:a16="http://schemas.microsoft.com/office/drawing/2014/main" id="{D519D5F4-6EED-46CA-9D20-FA00DB26C60A}"/>
                </a:ext>
              </a:extLst>
            </p:cNvPr>
            <p:cNvSpPr>
              <a:spLocks noChangeShapeType="1"/>
            </p:cNvSpPr>
            <p:nvPr/>
          </p:nvSpPr>
          <p:spPr bwMode="auto">
            <a:xfrm flipV="1">
              <a:off x="874" y="1547"/>
              <a:ext cx="1352" cy="6"/>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7078" name="Rectangle 78">
              <a:extLst>
                <a:ext uri="{FF2B5EF4-FFF2-40B4-BE49-F238E27FC236}">
                  <a16:creationId xmlns:a16="http://schemas.microsoft.com/office/drawing/2014/main" id="{09A64177-D366-4BD8-9068-ABD8892E66B7}"/>
                </a:ext>
              </a:extLst>
            </p:cNvPr>
            <p:cNvSpPr>
              <a:spLocks noChangeArrowheads="1"/>
            </p:cNvSpPr>
            <p:nvPr/>
          </p:nvSpPr>
          <p:spPr bwMode="auto">
            <a:xfrm>
              <a:off x="979" y="1363"/>
              <a:ext cx="121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pressButton1()</a:t>
              </a:r>
              <a:endParaRPr lang="en-US" altLang="en-US" sz="1800" b="0">
                <a:solidFill>
                  <a:schemeClr val="tx1"/>
                </a:solidFill>
              </a:endParaRPr>
            </a:p>
          </p:txBody>
        </p:sp>
      </p:grpSp>
      <p:sp>
        <p:nvSpPr>
          <p:cNvPr id="89249" name="AutoShape 161">
            <a:extLst>
              <a:ext uri="{FF2B5EF4-FFF2-40B4-BE49-F238E27FC236}">
                <a16:creationId xmlns:a16="http://schemas.microsoft.com/office/drawing/2014/main" id="{F4941FA1-553C-4B9C-99C3-56BCCC713B42}"/>
              </a:ext>
            </a:extLst>
          </p:cNvPr>
          <p:cNvSpPr>
            <a:spLocks noChangeArrowheads="1"/>
          </p:cNvSpPr>
          <p:nvPr/>
        </p:nvSpPr>
        <p:spPr bwMode="auto">
          <a:xfrm>
            <a:off x="5002213" y="1098550"/>
            <a:ext cx="1376362" cy="352425"/>
          </a:xfrm>
          <a:prstGeom prst="wedgeRoundRectCallout">
            <a:avLst>
              <a:gd name="adj1" fmla="val -148731"/>
              <a:gd name="adj2" fmla="val 289639"/>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t>Lifeline</a:t>
            </a:r>
          </a:p>
        </p:txBody>
      </p:sp>
      <p:grpSp>
        <p:nvGrpSpPr>
          <p:cNvPr id="13" name="Group 243">
            <a:extLst>
              <a:ext uri="{FF2B5EF4-FFF2-40B4-BE49-F238E27FC236}">
                <a16:creationId xmlns:a16="http://schemas.microsoft.com/office/drawing/2014/main" id="{DFBF0248-5B23-4A15-9AB0-03ED6FFD7187}"/>
              </a:ext>
            </a:extLst>
          </p:cNvPr>
          <p:cNvGrpSpPr>
            <a:grpSpLocks/>
          </p:cNvGrpSpPr>
          <p:nvPr/>
        </p:nvGrpSpPr>
        <p:grpSpPr bwMode="auto">
          <a:xfrm>
            <a:off x="3722688" y="2254250"/>
            <a:ext cx="2192337" cy="274638"/>
            <a:chOff x="2345" y="1420"/>
            <a:chExt cx="1381" cy="173"/>
          </a:xfrm>
        </p:grpSpPr>
        <p:sp>
          <p:nvSpPr>
            <p:cNvPr id="127075" name="Rectangle 81">
              <a:extLst>
                <a:ext uri="{FF2B5EF4-FFF2-40B4-BE49-F238E27FC236}">
                  <a16:creationId xmlns:a16="http://schemas.microsoft.com/office/drawing/2014/main" id="{161D7695-1025-4B92-B00C-776B756F7978}"/>
                </a:ext>
              </a:extLst>
            </p:cNvPr>
            <p:cNvSpPr>
              <a:spLocks noChangeArrowheads="1"/>
            </p:cNvSpPr>
            <p:nvPr/>
          </p:nvSpPr>
          <p:spPr bwMode="auto">
            <a:xfrm>
              <a:off x="2456" y="1420"/>
              <a:ext cx="103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blinkHours()</a:t>
              </a:r>
              <a:endParaRPr lang="en-US" altLang="en-US" sz="1800" b="0">
                <a:solidFill>
                  <a:schemeClr val="tx1"/>
                </a:solidFill>
              </a:endParaRPr>
            </a:p>
          </p:txBody>
        </p:sp>
        <p:sp>
          <p:nvSpPr>
            <p:cNvPr id="127076" name="Line 164">
              <a:extLst>
                <a:ext uri="{FF2B5EF4-FFF2-40B4-BE49-F238E27FC236}">
                  <a16:creationId xmlns:a16="http://schemas.microsoft.com/office/drawing/2014/main" id="{C76AA4F3-468D-463A-8ABC-3C3CF3A783EF}"/>
                </a:ext>
              </a:extLst>
            </p:cNvPr>
            <p:cNvSpPr>
              <a:spLocks noChangeShapeType="1"/>
            </p:cNvSpPr>
            <p:nvPr/>
          </p:nvSpPr>
          <p:spPr bwMode="auto">
            <a:xfrm>
              <a:off x="2345" y="1586"/>
              <a:ext cx="1381" cy="1"/>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89163" name="Rectangle 75">
            <a:extLst>
              <a:ext uri="{FF2B5EF4-FFF2-40B4-BE49-F238E27FC236}">
                <a16:creationId xmlns:a16="http://schemas.microsoft.com/office/drawing/2014/main" id="{6D8CDF25-79F8-46A6-9522-472BA2E7135F}"/>
              </a:ext>
            </a:extLst>
          </p:cNvPr>
          <p:cNvSpPr>
            <a:spLocks noChangeArrowheads="1"/>
          </p:cNvSpPr>
          <p:nvPr/>
        </p:nvSpPr>
        <p:spPr bwMode="auto">
          <a:xfrm>
            <a:off x="3533775" y="2420938"/>
            <a:ext cx="204788" cy="239712"/>
          </a:xfrm>
          <a:prstGeom prst="rect">
            <a:avLst/>
          </a:prstGeom>
          <a:solidFill>
            <a:schemeClr val="bg1"/>
          </a:solidFill>
          <a:ln w="17463">
            <a:solidFill>
              <a:srgbClr val="000000"/>
            </a:solidFill>
            <a:miter lim="800000"/>
            <a:headEnd/>
            <a:tailEnd/>
          </a:ln>
          <a:effectLst>
            <a:outerShdw blurRad="63500" dist="38099" dir="2700000" algn="ctr" rotWithShape="0">
              <a:srgbClr val="000000">
                <a:alpha val="74998"/>
              </a:srgbClr>
            </a:outerShdw>
          </a:effec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endParaRPr lang="en-US" altLang="en-US"/>
          </a:p>
        </p:txBody>
      </p:sp>
      <p:grpSp>
        <p:nvGrpSpPr>
          <p:cNvPr id="14" name="Group 253">
            <a:extLst>
              <a:ext uri="{FF2B5EF4-FFF2-40B4-BE49-F238E27FC236}">
                <a16:creationId xmlns:a16="http://schemas.microsoft.com/office/drawing/2014/main" id="{CE6368E3-C4CC-419A-97C2-51BDE81A148A}"/>
              </a:ext>
            </a:extLst>
          </p:cNvPr>
          <p:cNvGrpSpPr>
            <a:grpSpLocks/>
          </p:cNvGrpSpPr>
          <p:nvPr/>
        </p:nvGrpSpPr>
        <p:grpSpPr bwMode="auto">
          <a:xfrm>
            <a:off x="1231900" y="3179763"/>
            <a:ext cx="6851650" cy="1090612"/>
            <a:chOff x="776" y="2003"/>
            <a:chExt cx="4316" cy="687"/>
          </a:xfrm>
        </p:grpSpPr>
        <p:sp>
          <p:nvSpPr>
            <p:cNvPr id="127068" name="Line 191">
              <a:extLst>
                <a:ext uri="{FF2B5EF4-FFF2-40B4-BE49-F238E27FC236}">
                  <a16:creationId xmlns:a16="http://schemas.microsoft.com/office/drawing/2014/main" id="{78792A1A-6CE8-4BDC-A991-10260035146B}"/>
                </a:ext>
              </a:extLst>
            </p:cNvPr>
            <p:cNvSpPr>
              <a:spLocks noChangeShapeType="1"/>
            </p:cNvSpPr>
            <p:nvPr/>
          </p:nvSpPr>
          <p:spPr bwMode="auto">
            <a:xfrm>
              <a:off x="3805" y="2128"/>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180" name="Rectangle 92">
              <a:extLst>
                <a:ext uri="{FF2B5EF4-FFF2-40B4-BE49-F238E27FC236}">
                  <a16:creationId xmlns:a16="http://schemas.microsoft.com/office/drawing/2014/main" id="{505C6E51-49BC-449B-AD45-735F18E1088D}"/>
                </a:ext>
              </a:extLst>
            </p:cNvPr>
            <p:cNvSpPr>
              <a:spLocks noChangeArrowheads="1"/>
            </p:cNvSpPr>
            <p:nvPr/>
          </p:nvSpPr>
          <p:spPr bwMode="auto">
            <a:xfrm>
              <a:off x="2219" y="2151"/>
              <a:ext cx="129" cy="151"/>
            </a:xfrm>
            <a:prstGeom prst="rect">
              <a:avLst/>
            </a:prstGeom>
            <a:solidFill>
              <a:schemeClr val="bg1"/>
            </a:solidFill>
            <a:ln w="17463">
              <a:solidFill>
                <a:srgbClr val="000000"/>
              </a:solidFill>
              <a:miter lim="800000"/>
              <a:headEnd/>
              <a:tailEnd/>
            </a:ln>
            <a:effectLst>
              <a:outerShdw blurRad="63500" dist="38099" dir="2700000" algn="ctr" rotWithShape="0">
                <a:srgbClr val="000000">
                  <a:alpha val="74998"/>
                </a:srgbClr>
              </a:outerShdw>
            </a:effec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endParaRPr lang="en-US" altLang="en-US"/>
            </a:p>
          </p:txBody>
        </p:sp>
        <p:sp>
          <p:nvSpPr>
            <p:cNvPr id="89190" name="Rectangle 102">
              <a:extLst>
                <a:ext uri="{FF2B5EF4-FFF2-40B4-BE49-F238E27FC236}">
                  <a16:creationId xmlns:a16="http://schemas.microsoft.com/office/drawing/2014/main" id="{73332CB4-6496-4126-B9F7-654F48175638}"/>
                </a:ext>
              </a:extLst>
            </p:cNvPr>
            <p:cNvSpPr>
              <a:spLocks noChangeArrowheads="1"/>
            </p:cNvSpPr>
            <p:nvPr/>
          </p:nvSpPr>
          <p:spPr bwMode="auto">
            <a:xfrm>
              <a:off x="4963" y="2281"/>
              <a:ext cx="129" cy="409"/>
            </a:xfrm>
            <a:prstGeom prst="rect">
              <a:avLst/>
            </a:prstGeom>
            <a:solidFill>
              <a:schemeClr val="bg1"/>
            </a:solidFill>
            <a:ln w="17463">
              <a:solidFill>
                <a:srgbClr val="000000"/>
              </a:solidFill>
              <a:miter lim="800000"/>
              <a:headEnd/>
              <a:tailEnd/>
            </a:ln>
            <a:effectLst>
              <a:outerShdw blurRad="63500" dist="38099" dir="2700000" algn="ctr" rotWithShape="0">
                <a:srgbClr val="000000">
                  <a:alpha val="74998"/>
                </a:srgbClr>
              </a:outerShdw>
            </a:effec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endParaRPr lang="en-US" altLang="en-US"/>
            </a:p>
          </p:txBody>
        </p:sp>
        <p:sp>
          <p:nvSpPr>
            <p:cNvPr id="127071" name="Rectangle 167">
              <a:extLst>
                <a:ext uri="{FF2B5EF4-FFF2-40B4-BE49-F238E27FC236}">
                  <a16:creationId xmlns:a16="http://schemas.microsoft.com/office/drawing/2014/main" id="{DA8E2282-FE6E-4C4D-94D3-10DD11E1E044}"/>
                </a:ext>
              </a:extLst>
            </p:cNvPr>
            <p:cNvSpPr>
              <a:spLocks noChangeArrowheads="1"/>
            </p:cNvSpPr>
            <p:nvPr/>
          </p:nvSpPr>
          <p:spPr bwMode="auto">
            <a:xfrm>
              <a:off x="937" y="2003"/>
              <a:ext cx="121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pressButton2()</a:t>
              </a:r>
              <a:endParaRPr lang="en-US" altLang="en-US" sz="1800" b="0">
                <a:solidFill>
                  <a:schemeClr val="tx1"/>
                </a:solidFill>
              </a:endParaRPr>
            </a:p>
          </p:txBody>
        </p:sp>
        <p:sp>
          <p:nvSpPr>
            <p:cNvPr id="127072" name="Line 168">
              <a:extLst>
                <a:ext uri="{FF2B5EF4-FFF2-40B4-BE49-F238E27FC236}">
                  <a16:creationId xmlns:a16="http://schemas.microsoft.com/office/drawing/2014/main" id="{831F6114-B2B5-410F-B988-6F0E826A99E0}"/>
                </a:ext>
              </a:extLst>
            </p:cNvPr>
            <p:cNvSpPr>
              <a:spLocks noChangeShapeType="1"/>
            </p:cNvSpPr>
            <p:nvPr/>
          </p:nvSpPr>
          <p:spPr bwMode="auto">
            <a:xfrm>
              <a:off x="776" y="2179"/>
              <a:ext cx="1437" cy="15"/>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7073" name="Line 179">
              <a:extLst>
                <a:ext uri="{FF2B5EF4-FFF2-40B4-BE49-F238E27FC236}">
                  <a16:creationId xmlns:a16="http://schemas.microsoft.com/office/drawing/2014/main" id="{F188CBCC-2D6B-4764-9138-52C7E23CEA9C}"/>
                </a:ext>
              </a:extLst>
            </p:cNvPr>
            <p:cNvSpPr>
              <a:spLocks noChangeShapeType="1"/>
            </p:cNvSpPr>
            <p:nvPr/>
          </p:nvSpPr>
          <p:spPr bwMode="auto">
            <a:xfrm>
              <a:off x="2360" y="2282"/>
              <a:ext cx="2595" cy="22"/>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7074" name="Rectangle 98">
              <a:extLst>
                <a:ext uri="{FF2B5EF4-FFF2-40B4-BE49-F238E27FC236}">
                  <a16:creationId xmlns:a16="http://schemas.microsoft.com/office/drawing/2014/main" id="{07D8FC4D-74C2-41DA-9019-B40E08FDAF56}"/>
                </a:ext>
              </a:extLst>
            </p:cNvPr>
            <p:cNvSpPr>
              <a:spLocks noChangeArrowheads="1"/>
            </p:cNvSpPr>
            <p:nvPr/>
          </p:nvSpPr>
          <p:spPr bwMode="auto">
            <a:xfrm>
              <a:off x="2383" y="2101"/>
              <a:ext cx="1555"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incrementMinutes()</a:t>
              </a:r>
              <a:endParaRPr lang="en-US" altLang="en-US" sz="1800" b="0">
                <a:solidFill>
                  <a:schemeClr val="tx1"/>
                </a:solidFill>
              </a:endParaRPr>
            </a:p>
          </p:txBody>
        </p:sp>
      </p:grpSp>
      <p:grpSp>
        <p:nvGrpSpPr>
          <p:cNvPr id="15" name="Group 203">
            <a:extLst>
              <a:ext uri="{FF2B5EF4-FFF2-40B4-BE49-F238E27FC236}">
                <a16:creationId xmlns:a16="http://schemas.microsoft.com/office/drawing/2014/main" id="{0B164D62-7664-4850-BA68-FD7871961FE3}"/>
              </a:ext>
            </a:extLst>
          </p:cNvPr>
          <p:cNvGrpSpPr>
            <a:grpSpLocks/>
          </p:cNvGrpSpPr>
          <p:nvPr/>
        </p:nvGrpSpPr>
        <p:grpSpPr bwMode="auto">
          <a:xfrm>
            <a:off x="1303338" y="1971675"/>
            <a:ext cx="1587" cy="3979863"/>
            <a:chOff x="4650" y="1322"/>
            <a:chExt cx="1" cy="2507"/>
          </a:xfrm>
        </p:grpSpPr>
        <p:sp>
          <p:nvSpPr>
            <p:cNvPr id="127050" name="Line 204">
              <a:extLst>
                <a:ext uri="{FF2B5EF4-FFF2-40B4-BE49-F238E27FC236}">
                  <a16:creationId xmlns:a16="http://schemas.microsoft.com/office/drawing/2014/main" id="{73F49728-1EBF-49C0-8EEB-7D838B5910EF}"/>
                </a:ext>
              </a:extLst>
            </p:cNvPr>
            <p:cNvSpPr>
              <a:spLocks noChangeShapeType="1"/>
            </p:cNvSpPr>
            <p:nvPr/>
          </p:nvSpPr>
          <p:spPr bwMode="auto">
            <a:xfrm>
              <a:off x="4650" y="1322"/>
              <a:ext cx="1" cy="4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51" name="Line 205">
              <a:extLst>
                <a:ext uri="{FF2B5EF4-FFF2-40B4-BE49-F238E27FC236}">
                  <a16:creationId xmlns:a16="http://schemas.microsoft.com/office/drawing/2014/main" id="{BC7351A8-C0F5-4957-80EF-51848A23CC05}"/>
                </a:ext>
              </a:extLst>
            </p:cNvPr>
            <p:cNvSpPr>
              <a:spLocks noChangeShapeType="1"/>
            </p:cNvSpPr>
            <p:nvPr/>
          </p:nvSpPr>
          <p:spPr bwMode="auto">
            <a:xfrm>
              <a:off x="4650" y="143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52" name="Line 206">
              <a:extLst>
                <a:ext uri="{FF2B5EF4-FFF2-40B4-BE49-F238E27FC236}">
                  <a16:creationId xmlns:a16="http://schemas.microsoft.com/office/drawing/2014/main" id="{DB25A3A2-EF42-45C1-A9DB-AFFC101A64D4}"/>
                </a:ext>
              </a:extLst>
            </p:cNvPr>
            <p:cNvSpPr>
              <a:spLocks noChangeShapeType="1"/>
            </p:cNvSpPr>
            <p:nvPr/>
          </p:nvSpPr>
          <p:spPr bwMode="auto">
            <a:xfrm>
              <a:off x="4650" y="158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53" name="Line 207">
              <a:extLst>
                <a:ext uri="{FF2B5EF4-FFF2-40B4-BE49-F238E27FC236}">
                  <a16:creationId xmlns:a16="http://schemas.microsoft.com/office/drawing/2014/main" id="{9B2D5CB6-38B7-4F37-95E2-5E6AB87B6EB2}"/>
                </a:ext>
              </a:extLst>
            </p:cNvPr>
            <p:cNvSpPr>
              <a:spLocks noChangeShapeType="1"/>
            </p:cNvSpPr>
            <p:nvPr/>
          </p:nvSpPr>
          <p:spPr bwMode="auto">
            <a:xfrm>
              <a:off x="4650" y="1721"/>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54" name="Line 208">
              <a:extLst>
                <a:ext uri="{FF2B5EF4-FFF2-40B4-BE49-F238E27FC236}">
                  <a16:creationId xmlns:a16="http://schemas.microsoft.com/office/drawing/2014/main" id="{02346E3D-18CC-45ED-BF6E-88900ED41DA8}"/>
                </a:ext>
              </a:extLst>
            </p:cNvPr>
            <p:cNvSpPr>
              <a:spLocks noChangeShapeType="1"/>
            </p:cNvSpPr>
            <p:nvPr/>
          </p:nvSpPr>
          <p:spPr bwMode="auto">
            <a:xfrm>
              <a:off x="4650" y="187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55" name="Line 209">
              <a:extLst>
                <a:ext uri="{FF2B5EF4-FFF2-40B4-BE49-F238E27FC236}">
                  <a16:creationId xmlns:a16="http://schemas.microsoft.com/office/drawing/2014/main" id="{EA49BD47-281A-4ABA-A56B-EE8C7FFA900A}"/>
                </a:ext>
              </a:extLst>
            </p:cNvPr>
            <p:cNvSpPr>
              <a:spLocks noChangeShapeType="1"/>
            </p:cNvSpPr>
            <p:nvPr/>
          </p:nvSpPr>
          <p:spPr bwMode="auto">
            <a:xfrm>
              <a:off x="4650" y="202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56" name="Line 210">
              <a:extLst>
                <a:ext uri="{FF2B5EF4-FFF2-40B4-BE49-F238E27FC236}">
                  <a16:creationId xmlns:a16="http://schemas.microsoft.com/office/drawing/2014/main" id="{99B985D1-7C2C-4071-86A7-4BDA50BE833F}"/>
                </a:ext>
              </a:extLst>
            </p:cNvPr>
            <p:cNvSpPr>
              <a:spLocks noChangeShapeType="1"/>
            </p:cNvSpPr>
            <p:nvPr/>
          </p:nvSpPr>
          <p:spPr bwMode="auto">
            <a:xfrm>
              <a:off x="4650" y="2172"/>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57" name="Line 211">
              <a:extLst>
                <a:ext uri="{FF2B5EF4-FFF2-40B4-BE49-F238E27FC236}">
                  <a16:creationId xmlns:a16="http://schemas.microsoft.com/office/drawing/2014/main" id="{DBE98B36-20B0-4DF5-A4E3-568F4BD4EFEE}"/>
                </a:ext>
              </a:extLst>
            </p:cNvPr>
            <p:cNvSpPr>
              <a:spLocks noChangeShapeType="1"/>
            </p:cNvSpPr>
            <p:nvPr/>
          </p:nvSpPr>
          <p:spPr bwMode="auto">
            <a:xfrm>
              <a:off x="4650" y="2312"/>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58" name="Line 212">
              <a:extLst>
                <a:ext uri="{FF2B5EF4-FFF2-40B4-BE49-F238E27FC236}">
                  <a16:creationId xmlns:a16="http://schemas.microsoft.com/office/drawing/2014/main" id="{FD9A3C76-A4C0-4549-8140-C4A399E1AF30}"/>
                </a:ext>
              </a:extLst>
            </p:cNvPr>
            <p:cNvSpPr>
              <a:spLocks noChangeShapeType="1"/>
            </p:cNvSpPr>
            <p:nvPr/>
          </p:nvSpPr>
          <p:spPr bwMode="auto">
            <a:xfrm>
              <a:off x="4650" y="2463"/>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59" name="Line 213">
              <a:extLst>
                <a:ext uri="{FF2B5EF4-FFF2-40B4-BE49-F238E27FC236}">
                  <a16:creationId xmlns:a16="http://schemas.microsoft.com/office/drawing/2014/main" id="{F2329AB8-B9DF-4FFB-80DD-3DFD908A884B}"/>
                </a:ext>
              </a:extLst>
            </p:cNvPr>
            <p:cNvSpPr>
              <a:spLocks noChangeShapeType="1"/>
            </p:cNvSpPr>
            <p:nvPr/>
          </p:nvSpPr>
          <p:spPr bwMode="auto">
            <a:xfrm>
              <a:off x="4650" y="261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60" name="Line 214">
              <a:extLst>
                <a:ext uri="{FF2B5EF4-FFF2-40B4-BE49-F238E27FC236}">
                  <a16:creationId xmlns:a16="http://schemas.microsoft.com/office/drawing/2014/main" id="{F615B67D-6468-431F-8B28-D04188779D21}"/>
                </a:ext>
              </a:extLst>
            </p:cNvPr>
            <p:cNvSpPr>
              <a:spLocks noChangeShapeType="1"/>
            </p:cNvSpPr>
            <p:nvPr/>
          </p:nvSpPr>
          <p:spPr bwMode="auto">
            <a:xfrm>
              <a:off x="4650" y="2785"/>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61" name="Line 215">
              <a:extLst>
                <a:ext uri="{FF2B5EF4-FFF2-40B4-BE49-F238E27FC236}">
                  <a16:creationId xmlns:a16="http://schemas.microsoft.com/office/drawing/2014/main" id="{6C1BD9A7-C9D1-4AB2-A1CC-FABD35E952EC}"/>
                </a:ext>
              </a:extLst>
            </p:cNvPr>
            <p:cNvSpPr>
              <a:spLocks noChangeShapeType="1"/>
            </p:cNvSpPr>
            <p:nvPr/>
          </p:nvSpPr>
          <p:spPr bwMode="auto">
            <a:xfrm>
              <a:off x="4650" y="290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62" name="Line 216">
              <a:extLst>
                <a:ext uri="{FF2B5EF4-FFF2-40B4-BE49-F238E27FC236}">
                  <a16:creationId xmlns:a16="http://schemas.microsoft.com/office/drawing/2014/main" id="{3C5A8212-5DCA-4B68-9E48-B2A6927A3D8A}"/>
                </a:ext>
              </a:extLst>
            </p:cNvPr>
            <p:cNvSpPr>
              <a:spLocks noChangeShapeType="1"/>
            </p:cNvSpPr>
            <p:nvPr/>
          </p:nvSpPr>
          <p:spPr bwMode="auto">
            <a:xfrm>
              <a:off x="4650" y="305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63" name="Line 217">
              <a:extLst>
                <a:ext uri="{FF2B5EF4-FFF2-40B4-BE49-F238E27FC236}">
                  <a16:creationId xmlns:a16="http://schemas.microsoft.com/office/drawing/2014/main" id="{5DB5537A-0FDA-4C93-B6ED-F0AA8E27DC1A}"/>
                </a:ext>
              </a:extLst>
            </p:cNvPr>
            <p:cNvSpPr>
              <a:spLocks noChangeShapeType="1"/>
            </p:cNvSpPr>
            <p:nvPr/>
          </p:nvSpPr>
          <p:spPr bwMode="auto">
            <a:xfrm>
              <a:off x="4650" y="3194"/>
              <a:ext cx="1" cy="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64" name="Line 218">
              <a:extLst>
                <a:ext uri="{FF2B5EF4-FFF2-40B4-BE49-F238E27FC236}">
                  <a16:creationId xmlns:a16="http://schemas.microsoft.com/office/drawing/2014/main" id="{3920D07F-FC29-41FE-A503-D2790F8D26B1}"/>
                </a:ext>
              </a:extLst>
            </p:cNvPr>
            <p:cNvSpPr>
              <a:spLocks noChangeShapeType="1"/>
            </p:cNvSpPr>
            <p:nvPr/>
          </p:nvSpPr>
          <p:spPr bwMode="auto">
            <a:xfrm>
              <a:off x="4650" y="334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65" name="Line 219">
              <a:extLst>
                <a:ext uri="{FF2B5EF4-FFF2-40B4-BE49-F238E27FC236}">
                  <a16:creationId xmlns:a16="http://schemas.microsoft.com/office/drawing/2014/main" id="{2FC55DB0-270D-48EE-80DD-BAD7A2FC090D}"/>
                </a:ext>
              </a:extLst>
            </p:cNvPr>
            <p:cNvSpPr>
              <a:spLocks noChangeShapeType="1"/>
            </p:cNvSpPr>
            <p:nvPr/>
          </p:nvSpPr>
          <p:spPr bwMode="auto">
            <a:xfrm>
              <a:off x="4650" y="3496"/>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66" name="Line 220">
              <a:extLst>
                <a:ext uri="{FF2B5EF4-FFF2-40B4-BE49-F238E27FC236}">
                  <a16:creationId xmlns:a16="http://schemas.microsoft.com/office/drawing/2014/main" id="{F13D8451-45ED-48A4-A160-A71F5521A253}"/>
                </a:ext>
              </a:extLst>
            </p:cNvPr>
            <p:cNvSpPr>
              <a:spLocks noChangeShapeType="1"/>
            </p:cNvSpPr>
            <p:nvPr/>
          </p:nvSpPr>
          <p:spPr bwMode="auto">
            <a:xfrm>
              <a:off x="4650" y="3636"/>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67" name="Line 221">
              <a:extLst>
                <a:ext uri="{FF2B5EF4-FFF2-40B4-BE49-F238E27FC236}">
                  <a16:creationId xmlns:a16="http://schemas.microsoft.com/office/drawing/2014/main" id="{5E1526BA-46B7-4EEF-A463-6203E1313A16}"/>
                </a:ext>
              </a:extLst>
            </p:cNvPr>
            <p:cNvSpPr>
              <a:spLocks noChangeShapeType="1"/>
            </p:cNvSpPr>
            <p:nvPr/>
          </p:nvSpPr>
          <p:spPr bwMode="auto">
            <a:xfrm>
              <a:off x="4650" y="3786"/>
              <a:ext cx="1"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50">
            <a:extLst>
              <a:ext uri="{FF2B5EF4-FFF2-40B4-BE49-F238E27FC236}">
                <a16:creationId xmlns:a16="http://schemas.microsoft.com/office/drawing/2014/main" id="{17BC6BCD-ADE7-4F87-A219-C47C30BF5605}"/>
              </a:ext>
            </a:extLst>
          </p:cNvPr>
          <p:cNvGrpSpPr>
            <a:grpSpLocks/>
          </p:cNvGrpSpPr>
          <p:nvPr/>
        </p:nvGrpSpPr>
        <p:grpSpPr bwMode="auto">
          <a:xfrm>
            <a:off x="5129213" y="1651000"/>
            <a:ext cx="1671637" cy="4379913"/>
            <a:chOff x="3231" y="1040"/>
            <a:chExt cx="1053" cy="2759"/>
          </a:xfrm>
        </p:grpSpPr>
        <p:sp>
          <p:nvSpPr>
            <p:cNvPr id="127028" name="Rectangle 17">
              <a:extLst>
                <a:ext uri="{FF2B5EF4-FFF2-40B4-BE49-F238E27FC236}">
                  <a16:creationId xmlns:a16="http://schemas.microsoft.com/office/drawing/2014/main" id="{0AA45871-B493-4027-9964-208E311B79D7}"/>
                </a:ext>
              </a:extLst>
            </p:cNvPr>
            <p:cNvSpPr>
              <a:spLocks noChangeArrowheads="1"/>
            </p:cNvSpPr>
            <p:nvPr/>
          </p:nvSpPr>
          <p:spPr bwMode="auto">
            <a:xfrm>
              <a:off x="3231" y="1040"/>
              <a:ext cx="1053" cy="247"/>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nvGrpSpPr>
            <p:cNvPr id="127029" name="Group 249">
              <a:extLst>
                <a:ext uri="{FF2B5EF4-FFF2-40B4-BE49-F238E27FC236}">
                  <a16:creationId xmlns:a16="http://schemas.microsoft.com/office/drawing/2014/main" id="{0C7EDA47-B0DA-430A-B4F8-A8354C64ED07}"/>
                </a:ext>
              </a:extLst>
            </p:cNvPr>
            <p:cNvGrpSpPr>
              <a:grpSpLocks/>
            </p:cNvGrpSpPr>
            <p:nvPr/>
          </p:nvGrpSpPr>
          <p:grpSpPr bwMode="auto">
            <a:xfrm>
              <a:off x="3275" y="1092"/>
              <a:ext cx="951" cy="2707"/>
              <a:chOff x="3275" y="1092"/>
              <a:chExt cx="951" cy="2707"/>
            </a:xfrm>
          </p:grpSpPr>
          <p:sp>
            <p:nvSpPr>
              <p:cNvPr id="127030" name="Rectangle 18">
                <a:extLst>
                  <a:ext uri="{FF2B5EF4-FFF2-40B4-BE49-F238E27FC236}">
                    <a16:creationId xmlns:a16="http://schemas.microsoft.com/office/drawing/2014/main" id="{C222A1BA-B8FA-4438-8F2C-479C6338AAE2}"/>
                  </a:ext>
                </a:extLst>
              </p:cNvPr>
              <p:cNvSpPr>
                <a:spLocks noChangeArrowheads="1"/>
              </p:cNvSpPr>
              <p:nvPr/>
            </p:nvSpPr>
            <p:spPr bwMode="auto">
              <a:xfrm>
                <a:off x="3275" y="1092"/>
                <a:ext cx="95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u="sng">
                    <a:solidFill>
                      <a:srgbClr val="000000"/>
                    </a:solidFill>
                    <a:latin typeface="Courier" charset="0"/>
                  </a:rPr>
                  <a:t>:LCDDisplay</a:t>
                </a:r>
                <a:endParaRPr lang="en-US" altLang="en-US" sz="1800" b="0">
                  <a:solidFill>
                    <a:schemeClr val="tx1"/>
                  </a:solidFill>
                </a:endParaRPr>
              </a:p>
            </p:txBody>
          </p:sp>
          <p:grpSp>
            <p:nvGrpSpPr>
              <p:cNvPr id="127031" name="Group 222">
                <a:extLst>
                  <a:ext uri="{FF2B5EF4-FFF2-40B4-BE49-F238E27FC236}">
                    <a16:creationId xmlns:a16="http://schemas.microsoft.com/office/drawing/2014/main" id="{A20B5378-7D06-473D-AD2B-8B8AE7052A78}"/>
                  </a:ext>
                </a:extLst>
              </p:cNvPr>
              <p:cNvGrpSpPr>
                <a:grpSpLocks/>
              </p:cNvGrpSpPr>
              <p:nvPr/>
            </p:nvGrpSpPr>
            <p:grpSpPr bwMode="auto">
              <a:xfrm>
                <a:off x="3812" y="1292"/>
                <a:ext cx="1" cy="2507"/>
                <a:chOff x="4650" y="1322"/>
                <a:chExt cx="1" cy="2507"/>
              </a:xfrm>
            </p:grpSpPr>
            <p:sp>
              <p:nvSpPr>
                <p:cNvPr id="127032" name="Line 223">
                  <a:extLst>
                    <a:ext uri="{FF2B5EF4-FFF2-40B4-BE49-F238E27FC236}">
                      <a16:creationId xmlns:a16="http://schemas.microsoft.com/office/drawing/2014/main" id="{CEC77ECA-148C-4F98-B5B5-5718A997EE57}"/>
                    </a:ext>
                  </a:extLst>
                </p:cNvPr>
                <p:cNvSpPr>
                  <a:spLocks noChangeShapeType="1"/>
                </p:cNvSpPr>
                <p:nvPr/>
              </p:nvSpPr>
              <p:spPr bwMode="auto">
                <a:xfrm>
                  <a:off x="4650" y="1322"/>
                  <a:ext cx="1" cy="4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33" name="Line 224">
                  <a:extLst>
                    <a:ext uri="{FF2B5EF4-FFF2-40B4-BE49-F238E27FC236}">
                      <a16:creationId xmlns:a16="http://schemas.microsoft.com/office/drawing/2014/main" id="{8B80B249-0593-4D44-89B5-8128C4518BBB}"/>
                    </a:ext>
                  </a:extLst>
                </p:cNvPr>
                <p:cNvSpPr>
                  <a:spLocks noChangeShapeType="1"/>
                </p:cNvSpPr>
                <p:nvPr/>
              </p:nvSpPr>
              <p:spPr bwMode="auto">
                <a:xfrm>
                  <a:off x="4650" y="143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34" name="Line 225">
                  <a:extLst>
                    <a:ext uri="{FF2B5EF4-FFF2-40B4-BE49-F238E27FC236}">
                      <a16:creationId xmlns:a16="http://schemas.microsoft.com/office/drawing/2014/main" id="{03176FAA-A103-453F-BF16-349BDBCFC556}"/>
                    </a:ext>
                  </a:extLst>
                </p:cNvPr>
                <p:cNvSpPr>
                  <a:spLocks noChangeShapeType="1"/>
                </p:cNvSpPr>
                <p:nvPr/>
              </p:nvSpPr>
              <p:spPr bwMode="auto">
                <a:xfrm>
                  <a:off x="4650" y="158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35" name="Line 226">
                  <a:extLst>
                    <a:ext uri="{FF2B5EF4-FFF2-40B4-BE49-F238E27FC236}">
                      <a16:creationId xmlns:a16="http://schemas.microsoft.com/office/drawing/2014/main" id="{3F5DD97D-336D-4CD6-B443-B101D5703687}"/>
                    </a:ext>
                  </a:extLst>
                </p:cNvPr>
                <p:cNvSpPr>
                  <a:spLocks noChangeShapeType="1"/>
                </p:cNvSpPr>
                <p:nvPr/>
              </p:nvSpPr>
              <p:spPr bwMode="auto">
                <a:xfrm>
                  <a:off x="4650" y="1721"/>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36" name="Line 227">
                  <a:extLst>
                    <a:ext uri="{FF2B5EF4-FFF2-40B4-BE49-F238E27FC236}">
                      <a16:creationId xmlns:a16="http://schemas.microsoft.com/office/drawing/2014/main" id="{AD79B5D5-774C-496C-8623-A9BBB22B3025}"/>
                    </a:ext>
                  </a:extLst>
                </p:cNvPr>
                <p:cNvSpPr>
                  <a:spLocks noChangeShapeType="1"/>
                </p:cNvSpPr>
                <p:nvPr/>
              </p:nvSpPr>
              <p:spPr bwMode="auto">
                <a:xfrm>
                  <a:off x="4650" y="1871"/>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37" name="Line 228">
                  <a:extLst>
                    <a:ext uri="{FF2B5EF4-FFF2-40B4-BE49-F238E27FC236}">
                      <a16:creationId xmlns:a16="http://schemas.microsoft.com/office/drawing/2014/main" id="{2520DB89-62CF-4039-8D21-2F66BC34A701}"/>
                    </a:ext>
                  </a:extLst>
                </p:cNvPr>
                <p:cNvSpPr>
                  <a:spLocks noChangeShapeType="1"/>
                </p:cNvSpPr>
                <p:nvPr/>
              </p:nvSpPr>
              <p:spPr bwMode="auto">
                <a:xfrm>
                  <a:off x="4650" y="202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38" name="Line 229">
                  <a:extLst>
                    <a:ext uri="{FF2B5EF4-FFF2-40B4-BE49-F238E27FC236}">
                      <a16:creationId xmlns:a16="http://schemas.microsoft.com/office/drawing/2014/main" id="{38BE361B-3898-44C5-8896-312B12D21E17}"/>
                    </a:ext>
                  </a:extLst>
                </p:cNvPr>
                <p:cNvSpPr>
                  <a:spLocks noChangeShapeType="1"/>
                </p:cNvSpPr>
                <p:nvPr/>
              </p:nvSpPr>
              <p:spPr bwMode="auto">
                <a:xfrm>
                  <a:off x="4650" y="2172"/>
                  <a:ext cx="1" cy="7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39" name="Line 230">
                  <a:extLst>
                    <a:ext uri="{FF2B5EF4-FFF2-40B4-BE49-F238E27FC236}">
                      <a16:creationId xmlns:a16="http://schemas.microsoft.com/office/drawing/2014/main" id="{888A22A5-088C-481A-B580-A069C30D7C67}"/>
                    </a:ext>
                  </a:extLst>
                </p:cNvPr>
                <p:cNvSpPr>
                  <a:spLocks noChangeShapeType="1"/>
                </p:cNvSpPr>
                <p:nvPr/>
              </p:nvSpPr>
              <p:spPr bwMode="auto">
                <a:xfrm>
                  <a:off x="4650" y="2312"/>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40" name="Line 231">
                  <a:extLst>
                    <a:ext uri="{FF2B5EF4-FFF2-40B4-BE49-F238E27FC236}">
                      <a16:creationId xmlns:a16="http://schemas.microsoft.com/office/drawing/2014/main" id="{E01E9493-F406-4C9C-9749-F241CFDEC0F7}"/>
                    </a:ext>
                  </a:extLst>
                </p:cNvPr>
                <p:cNvSpPr>
                  <a:spLocks noChangeShapeType="1"/>
                </p:cNvSpPr>
                <p:nvPr/>
              </p:nvSpPr>
              <p:spPr bwMode="auto">
                <a:xfrm>
                  <a:off x="4650" y="2463"/>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41" name="Line 232">
                  <a:extLst>
                    <a:ext uri="{FF2B5EF4-FFF2-40B4-BE49-F238E27FC236}">
                      <a16:creationId xmlns:a16="http://schemas.microsoft.com/office/drawing/2014/main" id="{074288A3-3BF6-48F0-A469-8D8D44CAD3DE}"/>
                    </a:ext>
                  </a:extLst>
                </p:cNvPr>
                <p:cNvSpPr>
                  <a:spLocks noChangeShapeType="1"/>
                </p:cNvSpPr>
                <p:nvPr/>
              </p:nvSpPr>
              <p:spPr bwMode="auto">
                <a:xfrm>
                  <a:off x="4650" y="261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42" name="Line 233">
                  <a:extLst>
                    <a:ext uri="{FF2B5EF4-FFF2-40B4-BE49-F238E27FC236}">
                      <a16:creationId xmlns:a16="http://schemas.microsoft.com/office/drawing/2014/main" id="{398DE7B9-3816-4757-9F18-40C2B3D6DA22}"/>
                    </a:ext>
                  </a:extLst>
                </p:cNvPr>
                <p:cNvSpPr>
                  <a:spLocks noChangeShapeType="1"/>
                </p:cNvSpPr>
                <p:nvPr/>
              </p:nvSpPr>
              <p:spPr bwMode="auto">
                <a:xfrm>
                  <a:off x="4650" y="2785"/>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43" name="Line 234">
                  <a:extLst>
                    <a:ext uri="{FF2B5EF4-FFF2-40B4-BE49-F238E27FC236}">
                      <a16:creationId xmlns:a16="http://schemas.microsoft.com/office/drawing/2014/main" id="{4E343365-8D17-42F5-BF9A-8E983AD58253}"/>
                    </a:ext>
                  </a:extLst>
                </p:cNvPr>
                <p:cNvSpPr>
                  <a:spLocks noChangeShapeType="1"/>
                </p:cNvSpPr>
                <p:nvPr/>
              </p:nvSpPr>
              <p:spPr bwMode="auto">
                <a:xfrm>
                  <a:off x="4650" y="2904"/>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44" name="Line 235">
                  <a:extLst>
                    <a:ext uri="{FF2B5EF4-FFF2-40B4-BE49-F238E27FC236}">
                      <a16:creationId xmlns:a16="http://schemas.microsoft.com/office/drawing/2014/main" id="{DCC06180-E93C-41BD-A7D7-7CD98F63C9A5}"/>
                    </a:ext>
                  </a:extLst>
                </p:cNvPr>
                <p:cNvSpPr>
                  <a:spLocks noChangeShapeType="1"/>
                </p:cNvSpPr>
                <p:nvPr/>
              </p:nvSpPr>
              <p:spPr bwMode="auto">
                <a:xfrm>
                  <a:off x="4650" y="305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45" name="Line 236">
                  <a:extLst>
                    <a:ext uri="{FF2B5EF4-FFF2-40B4-BE49-F238E27FC236}">
                      <a16:creationId xmlns:a16="http://schemas.microsoft.com/office/drawing/2014/main" id="{53BEC709-E7D2-4623-BD48-0164E1967FB2}"/>
                    </a:ext>
                  </a:extLst>
                </p:cNvPr>
                <p:cNvSpPr>
                  <a:spLocks noChangeShapeType="1"/>
                </p:cNvSpPr>
                <p:nvPr/>
              </p:nvSpPr>
              <p:spPr bwMode="auto">
                <a:xfrm>
                  <a:off x="4650" y="3194"/>
                  <a:ext cx="1" cy="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46" name="Line 237">
                  <a:extLst>
                    <a:ext uri="{FF2B5EF4-FFF2-40B4-BE49-F238E27FC236}">
                      <a16:creationId xmlns:a16="http://schemas.microsoft.com/office/drawing/2014/main" id="{E3703C48-96A8-4979-90E7-64A4F847D8CC}"/>
                    </a:ext>
                  </a:extLst>
                </p:cNvPr>
                <p:cNvSpPr>
                  <a:spLocks noChangeShapeType="1"/>
                </p:cNvSpPr>
                <p:nvPr/>
              </p:nvSpPr>
              <p:spPr bwMode="auto">
                <a:xfrm>
                  <a:off x="4650" y="3345"/>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47" name="Line 238">
                  <a:extLst>
                    <a:ext uri="{FF2B5EF4-FFF2-40B4-BE49-F238E27FC236}">
                      <a16:creationId xmlns:a16="http://schemas.microsoft.com/office/drawing/2014/main" id="{700A9BAE-021B-417C-AA97-684A78AFE579}"/>
                    </a:ext>
                  </a:extLst>
                </p:cNvPr>
                <p:cNvSpPr>
                  <a:spLocks noChangeShapeType="1"/>
                </p:cNvSpPr>
                <p:nvPr/>
              </p:nvSpPr>
              <p:spPr bwMode="auto">
                <a:xfrm>
                  <a:off x="4650" y="3496"/>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48" name="Line 239">
                  <a:extLst>
                    <a:ext uri="{FF2B5EF4-FFF2-40B4-BE49-F238E27FC236}">
                      <a16:creationId xmlns:a16="http://schemas.microsoft.com/office/drawing/2014/main" id="{639E7430-7ADF-4F2F-91AD-311588DF9D6D}"/>
                    </a:ext>
                  </a:extLst>
                </p:cNvPr>
                <p:cNvSpPr>
                  <a:spLocks noChangeShapeType="1"/>
                </p:cNvSpPr>
                <p:nvPr/>
              </p:nvSpPr>
              <p:spPr bwMode="auto">
                <a:xfrm>
                  <a:off x="4650" y="3636"/>
                  <a:ext cx="1" cy="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49" name="Line 240">
                  <a:extLst>
                    <a:ext uri="{FF2B5EF4-FFF2-40B4-BE49-F238E27FC236}">
                      <a16:creationId xmlns:a16="http://schemas.microsoft.com/office/drawing/2014/main" id="{4B3605C4-BB54-4C20-BBCD-B174840809D1}"/>
                    </a:ext>
                  </a:extLst>
                </p:cNvPr>
                <p:cNvSpPr>
                  <a:spLocks noChangeShapeType="1"/>
                </p:cNvSpPr>
                <p:nvPr/>
              </p:nvSpPr>
              <p:spPr bwMode="auto">
                <a:xfrm>
                  <a:off x="4650" y="3786"/>
                  <a:ext cx="1"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grpSp>
        <p:nvGrpSpPr>
          <p:cNvPr id="19" name="Group 263">
            <a:extLst>
              <a:ext uri="{FF2B5EF4-FFF2-40B4-BE49-F238E27FC236}">
                <a16:creationId xmlns:a16="http://schemas.microsoft.com/office/drawing/2014/main" id="{CAD6635A-0DDD-44F0-9F58-2F6EDD86F986}"/>
              </a:ext>
            </a:extLst>
          </p:cNvPr>
          <p:cNvGrpSpPr>
            <a:grpSpLocks/>
          </p:cNvGrpSpPr>
          <p:nvPr/>
        </p:nvGrpSpPr>
        <p:grpSpPr bwMode="auto">
          <a:xfrm>
            <a:off x="1154113" y="4021138"/>
            <a:ext cx="6940550" cy="1411287"/>
            <a:chOff x="727" y="2533"/>
            <a:chExt cx="4372" cy="889"/>
          </a:xfrm>
        </p:grpSpPr>
        <p:sp>
          <p:nvSpPr>
            <p:cNvPr id="127021" name="Rectangle 116">
              <a:extLst>
                <a:ext uri="{FF2B5EF4-FFF2-40B4-BE49-F238E27FC236}">
                  <a16:creationId xmlns:a16="http://schemas.microsoft.com/office/drawing/2014/main" id="{CBC53C18-A02C-4288-8217-01F4CF0AD4C9}"/>
                </a:ext>
              </a:extLst>
            </p:cNvPr>
            <p:cNvSpPr>
              <a:spLocks noChangeArrowheads="1"/>
            </p:cNvSpPr>
            <p:nvPr/>
          </p:nvSpPr>
          <p:spPr bwMode="auto">
            <a:xfrm>
              <a:off x="4970" y="2705"/>
              <a:ext cx="118" cy="1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9205" name="Rectangle 117">
              <a:extLst>
                <a:ext uri="{FF2B5EF4-FFF2-40B4-BE49-F238E27FC236}">
                  <a16:creationId xmlns:a16="http://schemas.microsoft.com/office/drawing/2014/main" id="{5F0DA67A-0790-484A-B530-E90E48411A6A}"/>
                </a:ext>
              </a:extLst>
            </p:cNvPr>
            <p:cNvSpPr>
              <a:spLocks noChangeArrowheads="1"/>
            </p:cNvSpPr>
            <p:nvPr/>
          </p:nvSpPr>
          <p:spPr bwMode="auto">
            <a:xfrm>
              <a:off x="4970" y="2894"/>
              <a:ext cx="129" cy="151"/>
            </a:xfrm>
            <a:prstGeom prst="rect">
              <a:avLst/>
            </a:prstGeom>
            <a:solidFill>
              <a:schemeClr val="bg1"/>
            </a:solidFill>
            <a:ln w="17463">
              <a:solidFill>
                <a:srgbClr val="000000"/>
              </a:solidFill>
              <a:miter lim="800000"/>
              <a:headEnd/>
              <a:tailEnd/>
            </a:ln>
            <a:effectLst>
              <a:outerShdw blurRad="63500" dist="38099" dir="2700000" algn="ctr" rotWithShape="0">
                <a:srgbClr val="000000">
                  <a:alpha val="74998"/>
                </a:srgbClr>
              </a:outerShdw>
            </a:effec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endParaRPr lang="en-US" altLang="en-US"/>
            </a:p>
          </p:txBody>
        </p:sp>
        <p:sp>
          <p:nvSpPr>
            <p:cNvPr id="127023" name="Rectangle 171">
              <a:extLst>
                <a:ext uri="{FF2B5EF4-FFF2-40B4-BE49-F238E27FC236}">
                  <a16:creationId xmlns:a16="http://schemas.microsoft.com/office/drawing/2014/main" id="{C246158F-FE08-4147-B381-4F9A190DF94D}"/>
                </a:ext>
              </a:extLst>
            </p:cNvPr>
            <p:cNvSpPr>
              <a:spLocks noChangeArrowheads="1"/>
            </p:cNvSpPr>
            <p:nvPr/>
          </p:nvSpPr>
          <p:spPr bwMode="auto">
            <a:xfrm>
              <a:off x="930" y="2533"/>
              <a:ext cx="1555"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pressButton1and2()</a:t>
              </a:r>
              <a:endParaRPr lang="en-US" altLang="en-US" sz="1800" b="0">
                <a:solidFill>
                  <a:schemeClr val="tx1"/>
                </a:solidFill>
              </a:endParaRPr>
            </a:p>
          </p:txBody>
        </p:sp>
        <p:sp>
          <p:nvSpPr>
            <p:cNvPr id="127024" name="Line 172">
              <a:extLst>
                <a:ext uri="{FF2B5EF4-FFF2-40B4-BE49-F238E27FC236}">
                  <a16:creationId xmlns:a16="http://schemas.microsoft.com/office/drawing/2014/main" id="{2AEE6195-9CB7-4506-8AC0-2EED44D435F0}"/>
                </a:ext>
              </a:extLst>
            </p:cNvPr>
            <p:cNvSpPr>
              <a:spLocks noChangeShapeType="1"/>
            </p:cNvSpPr>
            <p:nvPr/>
          </p:nvSpPr>
          <p:spPr bwMode="auto">
            <a:xfrm>
              <a:off x="727" y="2723"/>
              <a:ext cx="1493" cy="1"/>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7025" name="Line 180">
              <a:extLst>
                <a:ext uri="{FF2B5EF4-FFF2-40B4-BE49-F238E27FC236}">
                  <a16:creationId xmlns:a16="http://schemas.microsoft.com/office/drawing/2014/main" id="{AB056272-C2FD-4671-93BE-340FEF38878D}"/>
                </a:ext>
              </a:extLst>
            </p:cNvPr>
            <p:cNvSpPr>
              <a:spLocks noChangeShapeType="1"/>
            </p:cNvSpPr>
            <p:nvPr/>
          </p:nvSpPr>
          <p:spPr bwMode="auto">
            <a:xfrm>
              <a:off x="2393" y="2903"/>
              <a:ext cx="2574" cy="22"/>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7026" name="Rectangle 181">
              <a:extLst>
                <a:ext uri="{FF2B5EF4-FFF2-40B4-BE49-F238E27FC236}">
                  <a16:creationId xmlns:a16="http://schemas.microsoft.com/office/drawing/2014/main" id="{03DC6F35-E286-4FBB-BA12-2342D266CD32}"/>
                </a:ext>
              </a:extLst>
            </p:cNvPr>
            <p:cNvSpPr>
              <a:spLocks noChangeArrowheads="1"/>
            </p:cNvSpPr>
            <p:nvPr/>
          </p:nvSpPr>
          <p:spPr bwMode="auto">
            <a:xfrm>
              <a:off x="2423" y="2715"/>
              <a:ext cx="1296"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commitNewTime()</a:t>
              </a:r>
              <a:endParaRPr lang="en-US" altLang="en-US" sz="1800" b="0">
                <a:solidFill>
                  <a:schemeClr val="tx1"/>
                </a:solidFill>
              </a:endParaRPr>
            </a:p>
          </p:txBody>
        </p:sp>
        <p:sp>
          <p:nvSpPr>
            <p:cNvPr id="89195" name="Rectangle 107">
              <a:extLst>
                <a:ext uri="{FF2B5EF4-FFF2-40B4-BE49-F238E27FC236}">
                  <a16:creationId xmlns:a16="http://schemas.microsoft.com/office/drawing/2014/main" id="{7F62A428-BB1E-40DD-9ADD-850CE585A440}"/>
                </a:ext>
              </a:extLst>
            </p:cNvPr>
            <p:cNvSpPr>
              <a:spLocks noChangeArrowheads="1"/>
            </p:cNvSpPr>
            <p:nvPr/>
          </p:nvSpPr>
          <p:spPr bwMode="auto">
            <a:xfrm>
              <a:off x="2219" y="2715"/>
              <a:ext cx="136" cy="707"/>
            </a:xfrm>
            <a:prstGeom prst="rect">
              <a:avLst/>
            </a:prstGeom>
            <a:solidFill>
              <a:schemeClr val="bg1"/>
            </a:solidFill>
            <a:ln w="17463">
              <a:solidFill>
                <a:srgbClr val="000000"/>
              </a:solidFill>
              <a:miter lim="800000"/>
              <a:headEnd/>
              <a:tailEnd/>
            </a:ln>
            <a:effectLst>
              <a:outerShdw blurRad="63500" dist="38099" dir="2700000" algn="ctr" rotWithShape="0">
                <a:srgbClr val="000000">
                  <a:alpha val="74998"/>
                </a:srgbClr>
              </a:outerShdw>
            </a:effec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endParaRPr lang="en-US" altLang="en-US"/>
            </a:p>
          </p:txBody>
        </p:sp>
      </p:grpSp>
      <p:grpSp>
        <p:nvGrpSpPr>
          <p:cNvPr id="20" name="Group 264">
            <a:extLst>
              <a:ext uri="{FF2B5EF4-FFF2-40B4-BE49-F238E27FC236}">
                <a16:creationId xmlns:a16="http://schemas.microsoft.com/office/drawing/2014/main" id="{02DE5531-92AC-403C-AFA2-49119A23C687}"/>
              </a:ext>
            </a:extLst>
          </p:cNvPr>
          <p:cNvGrpSpPr>
            <a:grpSpLocks/>
          </p:cNvGrpSpPr>
          <p:nvPr/>
        </p:nvGrpSpPr>
        <p:grpSpPr bwMode="auto">
          <a:xfrm>
            <a:off x="3746500" y="4765675"/>
            <a:ext cx="2400300" cy="512763"/>
            <a:chOff x="2360" y="3002"/>
            <a:chExt cx="1512" cy="323"/>
          </a:xfrm>
        </p:grpSpPr>
        <p:sp>
          <p:nvSpPr>
            <p:cNvPr id="127017" name="Line 197">
              <a:extLst>
                <a:ext uri="{FF2B5EF4-FFF2-40B4-BE49-F238E27FC236}">
                  <a16:creationId xmlns:a16="http://schemas.microsoft.com/office/drawing/2014/main" id="{7F50838A-F20F-49D0-B57B-48E2680B9F1D}"/>
                </a:ext>
              </a:extLst>
            </p:cNvPr>
            <p:cNvSpPr>
              <a:spLocks noChangeShapeType="1"/>
            </p:cNvSpPr>
            <p:nvPr/>
          </p:nvSpPr>
          <p:spPr bwMode="auto">
            <a:xfrm>
              <a:off x="3805" y="3172"/>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18" name="Rectangle 120">
              <a:extLst>
                <a:ext uri="{FF2B5EF4-FFF2-40B4-BE49-F238E27FC236}">
                  <a16:creationId xmlns:a16="http://schemas.microsoft.com/office/drawing/2014/main" id="{F586FC14-56FD-4995-85D2-E220B1352677}"/>
                </a:ext>
              </a:extLst>
            </p:cNvPr>
            <p:cNvSpPr>
              <a:spLocks noChangeArrowheads="1"/>
            </p:cNvSpPr>
            <p:nvPr/>
          </p:nvSpPr>
          <p:spPr bwMode="auto">
            <a:xfrm>
              <a:off x="2395" y="3002"/>
              <a:ext cx="121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stopBlinking()</a:t>
              </a:r>
              <a:endParaRPr lang="en-US" altLang="en-US" sz="1800" b="0">
                <a:solidFill>
                  <a:schemeClr val="tx1"/>
                </a:solidFill>
              </a:endParaRPr>
            </a:p>
          </p:txBody>
        </p:sp>
        <p:sp>
          <p:nvSpPr>
            <p:cNvPr id="127019" name="Line 177">
              <a:extLst>
                <a:ext uri="{FF2B5EF4-FFF2-40B4-BE49-F238E27FC236}">
                  <a16:creationId xmlns:a16="http://schemas.microsoft.com/office/drawing/2014/main" id="{9CB688BD-8B0E-404E-962E-80F9DC351B55}"/>
                </a:ext>
              </a:extLst>
            </p:cNvPr>
            <p:cNvSpPr>
              <a:spLocks noChangeShapeType="1"/>
            </p:cNvSpPr>
            <p:nvPr/>
          </p:nvSpPr>
          <p:spPr bwMode="auto">
            <a:xfrm>
              <a:off x="2360" y="3197"/>
              <a:ext cx="1367" cy="1"/>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7020" name="Rectangle 115">
              <a:extLst>
                <a:ext uri="{FF2B5EF4-FFF2-40B4-BE49-F238E27FC236}">
                  <a16:creationId xmlns:a16="http://schemas.microsoft.com/office/drawing/2014/main" id="{A2D66DDF-B01D-42F6-8EB2-ADFDAFE195A0}"/>
                </a:ext>
              </a:extLst>
            </p:cNvPr>
            <p:cNvSpPr>
              <a:spLocks noChangeArrowheads="1"/>
            </p:cNvSpPr>
            <p:nvPr/>
          </p:nvSpPr>
          <p:spPr bwMode="auto">
            <a:xfrm>
              <a:off x="3743" y="3174"/>
              <a:ext cx="129" cy="151"/>
            </a:xfrm>
            <a:prstGeom prst="rect">
              <a:avLst/>
            </a:prstGeom>
            <a:solidFill>
              <a:schemeClr val="bg1"/>
            </a:solidFill>
            <a:ln w="17463">
              <a:solidFill>
                <a:srgbClr val="000000"/>
              </a:solidFill>
              <a:miter lim="800000"/>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grpSp>
        <p:nvGrpSpPr>
          <p:cNvPr id="21" name="Group 255">
            <a:extLst>
              <a:ext uri="{FF2B5EF4-FFF2-40B4-BE49-F238E27FC236}">
                <a16:creationId xmlns:a16="http://schemas.microsoft.com/office/drawing/2014/main" id="{E8E962D5-DA49-4E45-83F8-66870EF8FABA}"/>
              </a:ext>
            </a:extLst>
          </p:cNvPr>
          <p:cNvGrpSpPr>
            <a:grpSpLocks/>
          </p:cNvGrpSpPr>
          <p:nvPr/>
        </p:nvGrpSpPr>
        <p:grpSpPr bwMode="auto">
          <a:xfrm>
            <a:off x="5930900" y="3692525"/>
            <a:ext cx="1939925" cy="512763"/>
            <a:chOff x="3736" y="2326"/>
            <a:chExt cx="1222" cy="323"/>
          </a:xfrm>
        </p:grpSpPr>
        <p:sp>
          <p:nvSpPr>
            <p:cNvPr id="127013" name="Line 194">
              <a:extLst>
                <a:ext uri="{FF2B5EF4-FFF2-40B4-BE49-F238E27FC236}">
                  <a16:creationId xmlns:a16="http://schemas.microsoft.com/office/drawing/2014/main" id="{E8012C6A-0EDE-4331-BDA7-C7BC3E90D4AE}"/>
                </a:ext>
              </a:extLst>
            </p:cNvPr>
            <p:cNvSpPr>
              <a:spLocks noChangeShapeType="1"/>
            </p:cNvSpPr>
            <p:nvPr/>
          </p:nvSpPr>
          <p:spPr bwMode="auto">
            <a:xfrm>
              <a:off x="3805" y="2570"/>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188" name="Rectangle 100">
              <a:extLst>
                <a:ext uri="{FF2B5EF4-FFF2-40B4-BE49-F238E27FC236}">
                  <a16:creationId xmlns:a16="http://schemas.microsoft.com/office/drawing/2014/main" id="{4FF46251-A2C9-41DB-9516-1BD211ED44C5}"/>
                </a:ext>
              </a:extLst>
            </p:cNvPr>
            <p:cNvSpPr>
              <a:spLocks noChangeArrowheads="1"/>
            </p:cNvSpPr>
            <p:nvPr/>
          </p:nvSpPr>
          <p:spPr bwMode="auto">
            <a:xfrm>
              <a:off x="3736" y="2499"/>
              <a:ext cx="129" cy="150"/>
            </a:xfrm>
            <a:prstGeom prst="rect">
              <a:avLst/>
            </a:prstGeom>
            <a:solidFill>
              <a:schemeClr val="bg1"/>
            </a:solidFill>
            <a:ln w="17463">
              <a:solidFill>
                <a:srgbClr val="000000"/>
              </a:solidFill>
              <a:miter lim="800000"/>
              <a:headEnd/>
              <a:tailEnd/>
            </a:ln>
            <a:effectLst>
              <a:outerShdw blurRad="63500" dist="38099" dir="2700000" algn="ctr" rotWithShape="0">
                <a:srgbClr val="000000">
                  <a:alpha val="74998"/>
                </a:srgbClr>
              </a:outerShdw>
            </a:effec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endParaRPr lang="en-US" altLang="en-US"/>
            </a:p>
          </p:txBody>
        </p:sp>
        <p:sp>
          <p:nvSpPr>
            <p:cNvPr id="127015" name="Rectangle 105">
              <a:extLst>
                <a:ext uri="{FF2B5EF4-FFF2-40B4-BE49-F238E27FC236}">
                  <a16:creationId xmlns:a16="http://schemas.microsoft.com/office/drawing/2014/main" id="{98E2A126-D5F9-4081-8E1B-170420EB54B0}"/>
                </a:ext>
              </a:extLst>
            </p:cNvPr>
            <p:cNvSpPr>
              <a:spLocks noChangeArrowheads="1"/>
            </p:cNvSpPr>
            <p:nvPr/>
          </p:nvSpPr>
          <p:spPr bwMode="auto">
            <a:xfrm>
              <a:off x="4116" y="2326"/>
              <a:ext cx="778"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refresh()</a:t>
              </a:r>
              <a:endParaRPr lang="en-US" altLang="en-US" sz="1800" b="0">
                <a:solidFill>
                  <a:schemeClr val="tx1"/>
                </a:solidFill>
              </a:endParaRPr>
            </a:p>
          </p:txBody>
        </p:sp>
        <p:sp>
          <p:nvSpPr>
            <p:cNvPr id="127016" name="Line 183">
              <a:extLst>
                <a:ext uri="{FF2B5EF4-FFF2-40B4-BE49-F238E27FC236}">
                  <a16:creationId xmlns:a16="http://schemas.microsoft.com/office/drawing/2014/main" id="{4FE4899E-8891-41B0-A8B7-3A96F77A2257}"/>
                </a:ext>
              </a:extLst>
            </p:cNvPr>
            <p:cNvSpPr>
              <a:spLocks noChangeShapeType="1"/>
            </p:cNvSpPr>
            <p:nvPr/>
          </p:nvSpPr>
          <p:spPr bwMode="auto">
            <a:xfrm flipH="1">
              <a:off x="3871" y="2521"/>
              <a:ext cx="1087" cy="1"/>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 name="Group 259">
            <a:extLst>
              <a:ext uri="{FF2B5EF4-FFF2-40B4-BE49-F238E27FC236}">
                <a16:creationId xmlns:a16="http://schemas.microsoft.com/office/drawing/2014/main" id="{6FB05C3A-76D7-4013-82CE-6DDE97CCD4C3}"/>
              </a:ext>
            </a:extLst>
          </p:cNvPr>
          <p:cNvGrpSpPr>
            <a:grpSpLocks/>
          </p:cNvGrpSpPr>
          <p:nvPr/>
        </p:nvGrpSpPr>
        <p:grpSpPr bwMode="auto">
          <a:xfrm>
            <a:off x="1363663" y="2627313"/>
            <a:ext cx="4794250" cy="660400"/>
            <a:chOff x="859" y="1655"/>
            <a:chExt cx="3020" cy="416"/>
          </a:xfrm>
        </p:grpSpPr>
        <p:sp>
          <p:nvSpPr>
            <p:cNvPr id="127005" name="Line 190">
              <a:extLst>
                <a:ext uri="{FF2B5EF4-FFF2-40B4-BE49-F238E27FC236}">
                  <a16:creationId xmlns:a16="http://schemas.microsoft.com/office/drawing/2014/main" id="{66ED1129-61B9-48E3-A12E-16554FA2561D}"/>
                </a:ext>
              </a:extLst>
            </p:cNvPr>
            <p:cNvSpPr>
              <a:spLocks noChangeShapeType="1"/>
            </p:cNvSpPr>
            <p:nvPr/>
          </p:nvSpPr>
          <p:spPr bwMode="auto">
            <a:xfrm>
              <a:off x="3819" y="1978"/>
              <a:ext cx="1" cy="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06" name="Rectangle 89">
              <a:extLst>
                <a:ext uri="{FF2B5EF4-FFF2-40B4-BE49-F238E27FC236}">
                  <a16:creationId xmlns:a16="http://schemas.microsoft.com/office/drawing/2014/main" id="{5A67792D-B5D9-4F89-AED5-ADEFB75B2518}"/>
                </a:ext>
              </a:extLst>
            </p:cNvPr>
            <p:cNvSpPr>
              <a:spLocks noChangeArrowheads="1"/>
            </p:cNvSpPr>
            <p:nvPr/>
          </p:nvSpPr>
          <p:spPr bwMode="auto">
            <a:xfrm>
              <a:off x="3750" y="1920"/>
              <a:ext cx="119" cy="1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89178" name="Rectangle 90">
              <a:extLst>
                <a:ext uri="{FF2B5EF4-FFF2-40B4-BE49-F238E27FC236}">
                  <a16:creationId xmlns:a16="http://schemas.microsoft.com/office/drawing/2014/main" id="{C6C86F20-11EC-4B4F-B7AF-88657637F0E6}"/>
                </a:ext>
              </a:extLst>
            </p:cNvPr>
            <p:cNvSpPr>
              <a:spLocks noChangeArrowheads="1"/>
            </p:cNvSpPr>
            <p:nvPr/>
          </p:nvSpPr>
          <p:spPr bwMode="auto">
            <a:xfrm>
              <a:off x="3750" y="1920"/>
              <a:ext cx="129" cy="151"/>
            </a:xfrm>
            <a:prstGeom prst="rect">
              <a:avLst/>
            </a:prstGeom>
            <a:solidFill>
              <a:schemeClr val="bg1"/>
            </a:solidFill>
            <a:ln w="17463">
              <a:solidFill>
                <a:srgbClr val="000000"/>
              </a:solidFill>
              <a:miter lim="800000"/>
              <a:headEnd/>
              <a:tailEnd/>
            </a:ln>
            <a:effectLst>
              <a:outerShdw blurRad="63500" dist="38099" dir="2700000" algn="ctr" rotWithShape="0">
                <a:srgbClr val="000000">
                  <a:alpha val="74998"/>
                </a:srgbClr>
              </a:outerShdw>
            </a:effec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endParaRPr lang="en-US" altLang="en-US"/>
            </a:p>
          </p:txBody>
        </p:sp>
        <p:sp>
          <p:nvSpPr>
            <p:cNvPr id="89173" name="Rectangle 85">
              <a:extLst>
                <a:ext uri="{FF2B5EF4-FFF2-40B4-BE49-F238E27FC236}">
                  <a16:creationId xmlns:a16="http://schemas.microsoft.com/office/drawing/2014/main" id="{03FC72C9-A03A-4F07-964A-5D29A2E25812}"/>
                </a:ext>
              </a:extLst>
            </p:cNvPr>
            <p:cNvSpPr>
              <a:spLocks noChangeArrowheads="1"/>
            </p:cNvSpPr>
            <p:nvPr/>
          </p:nvSpPr>
          <p:spPr bwMode="auto">
            <a:xfrm>
              <a:off x="2226" y="1832"/>
              <a:ext cx="129" cy="151"/>
            </a:xfrm>
            <a:prstGeom prst="rect">
              <a:avLst/>
            </a:prstGeom>
            <a:solidFill>
              <a:schemeClr val="bg1"/>
            </a:solidFill>
            <a:ln w="17463">
              <a:solidFill>
                <a:srgbClr val="000000"/>
              </a:solidFill>
              <a:miter lim="800000"/>
              <a:headEnd/>
              <a:tailEnd/>
            </a:ln>
            <a:effectLst>
              <a:outerShdw blurRad="63500" dist="38099" dir="2700000" algn="ctr" rotWithShape="0">
                <a:srgbClr val="000000">
                  <a:alpha val="74998"/>
                </a:srgbClr>
              </a:outerShdw>
            </a:effec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endParaRPr lang="en-US" altLang="en-US"/>
            </a:p>
          </p:txBody>
        </p:sp>
        <p:sp>
          <p:nvSpPr>
            <p:cNvPr id="127009" name="Line 165">
              <a:extLst>
                <a:ext uri="{FF2B5EF4-FFF2-40B4-BE49-F238E27FC236}">
                  <a16:creationId xmlns:a16="http://schemas.microsoft.com/office/drawing/2014/main" id="{ECB0681C-54BF-4D13-9CE3-84A1E7CE6A43}"/>
                </a:ext>
              </a:extLst>
            </p:cNvPr>
            <p:cNvSpPr>
              <a:spLocks noChangeShapeType="1"/>
            </p:cNvSpPr>
            <p:nvPr/>
          </p:nvSpPr>
          <p:spPr bwMode="auto">
            <a:xfrm>
              <a:off x="859" y="1852"/>
              <a:ext cx="1354" cy="8"/>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7010" name="Rectangle 166">
              <a:extLst>
                <a:ext uri="{FF2B5EF4-FFF2-40B4-BE49-F238E27FC236}">
                  <a16:creationId xmlns:a16="http://schemas.microsoft.com/office/drawing/2014/main" id="{FB0A6F8A-5452-43FF-A271-27F9575F3C03}"/>
                </a:ext>
              </a:extLst>
            </p:cNvPr>
            <p:cNvSpPr>
              <a:spLocks noChangeArrowheads="1"/>
            </p:cNvSpPr>
            <p:nvPr/>
          </p:nvSpPr>
          <p:spPr bwMode="auto">
            <a:xfrm>
              <a:off x="972" y="1655"/>
              <a:ext cx="1210"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pressButton1()</a:t>
              </a:r>
              <a:endParaRPr lang="en-US" altLang="en-US" sz="1800" b="0">
                <a:solidFill>
                  <a:schemeClr val="tx1"/>
                </a:solidFill>
              </a:endParaRPr>
            </a:p>
          </p:txBody>
        </p:sp>
        <p:sp>
          <p:nvSpPr>
            <p:cNvPr id="127011" name="Line 175">
              <a:extLst>
                <a:ext uri="{FF2B5EF4-FFF2-40B4-BE49-F238E27FC236}">
                  <a16:creationId xmlns:a16="http://schemas.microsoft.com/office/drawing/2014/main" id="{61C3574C-E971-42DD-AB1D-CB20567492B3}"/>
                </a:ext>
              </a:extLst>
            </p:cNvPr>
            <p:cNvSpPr>
              <a:spLocks noChangeShapeType="1"/>
            </p:cNvSpPr>
            <p:nvPr/>
          </p:nvSpPr>
          <p:spPr bwMode="auto">
            <a:xfrm flipV="1">
              <a:off x="2364" y="1956"/>
              <a:ext cx="1382" cy="6"/>
            </a:xfrm>
            <a:prstGeom prst="line">
              <a:avLst/>
            </a:prstGeom>
            <a:noFill/>
            <a:ln w="17526">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7012" name="Rectangle 174">
              <a:extLst>
                <a:ext uri="{FF2B5EF4-FFF2-40B4-BE49-F238E27FC236}">
                  <a16:creationId xmlns:a16="http://schemas.microsoft.com/office/drawing/2014/main" id="{DD984B34-519F-4E0A-B1B9-77B35C5C0577}"/>
                </a:ext>
              </a:extLst>
            </p:cNvPr>
            <p:cNvSpPr>
              <a:spLocks noChangeArrowheads="1"/>
            </p:cNvSpPr>
            <p:nvPr/>
          </p:nvSpPr>
          <p:spPr bwMode="auto">
            <a:xfrm>
              <a:off x="2440" y="1747"/>
              <a:ext cx="1210"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800">
                  <a:solidFill>
                    <a:srgbClr val="000000"/>
                  </a:solidFill>
                  <a:latin typeface="Courier" charset="0"/>
                </a:rPr>
                <a:t>blinkMinutes()</a:t>
              </a:r>
              <a:endParaRPr lang="en-US" altLang="en-US" sz="1800" b="0">
                <a:solidFill>
                  <a:schemeClr val="tx1"/>
                </a:solidFill>
              </a:endParaRPr>
            </a:p>
          </p:txBody>
        </p:sp>
      </p:grpSp>
      <p:sp>
        <p:nvSpPr>
          <p:cNvPr id="89171" name="Rectangle 83">
            <a:extLst>
              <a:ext uri="{FF2B5EF4-FFF2-40B4-BE49-F238E27FC236}">
                <a16:creationId xmlns:a16="http://schemas.microsoft.com/office/drawing/2014/main" id="{F37BAB2D-CDE6-4144-9D48-C68D2D256137}"/>
              </a:ext>
            </a:extLst>
          </p:cNvPr>
          <p:cNvSpPr>
            <a:spLocks noChangeArrowheads="1"/>
          </p:cNvSpPr>
          <p:nvPr/>
        </p:nvSpPr>
        <p:spPr bwMode="auto">
          <a:xfrm>
            <a:off x="5930900" y="2482850"/>
            <a:ext cx="204788" cy="239713"/>
          </a:xfrm>
          <a:prstGeom prst="rect">
            <a:avLst/>
          </a:prstGeom>
          <a:solidFill>
            <a:schemeClr val="bg1"/>
          </a:solidFill>
          <a:ln w="17463">
            <a:solidFill>
              <a:srgbClr val="000000"/>
            </a:solidFill>
            <a:miter lim="800000"/>
            <a:headEnd/>
            <a:tailEnd/>
          </a:ln>
          <a:effectLst>
            <a:outerShdw blurRad="63500" dist="38099" dir="2700000" algn="ctr" rotWithShape="0">
              <a:srgbClr val="000000">
                <a:alpha val="74998"/>
              </a:srgbClr>
            </a:outerShdw>
          </a:effec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endParaRPr lang="en-US" altLang="en-US"/>
          </a:p>
        </p:txBody>
      </p:sp>
      <p:sp>
        <p:nvSpPr>
          <p:cNvPr id="89098" name="Rectangle 10">
            <a:extLst>
              <a:ext uri="{FF2B5EF4-FFF2-40B4-BE49-F238E27FC236}">
                <a16:creationId xmlns:a16="http://schemas.microsoft.com/office/drawing/2014/main" id="{A33CD355-E54B-4645-875B-37644ACF248C}"/>
              </a:ext>
            </a:extLst>
          </p:cNvPr>
          <p:cNvSpPr>
            <a:spLocks noChangeArrowheads="1"/>
          </p:cNvSpPr>
          <p:nvPr/>
        </p:nvSpPr>
        <p:spPr bwMode="auto">
          <a:xfrm>
            <a:off x="1131888" y="2020888"/>
            <a:ext cx="293687" cy="3554412"/>
          </a:xfrm>
          <a:prstGeom prst="rect">
            <a:avLst/>
          </a:prstGeom>
          <a:solidFill>
            <a:schemeClr val="bg1"/>
          </a:solidFill>
          <a:ln w="17463">
            <a:solidFill>
              <a:srgbClr val="000000"/>
            </a:solidFill>
            <a:miter lim="800000"/>
            <a:headEnd/>
            <a:tailEnd/>
          </a:ln>
          <a:effectLst>
            <a:outerShdw blurRad="63500" dist="38099" dir="2700000" algn="ctr" rotWithShape="0">
              <a:srgbClr val="000000">
                <a:alpha val="74998"/>
              </a:srgbClr>
            </a:outerShdw>
          </a:effectLst>
        </p:spPr>
        <p:txBody>
          <a:bodyPr/>
          <a:lstStyle>
            <a:lvl1pPr>
              <a:defRPr sz="2400" b="1">
                <a:solidFill>
                  <a:srgbClr val="FF0000"/>
                </a:solidFill>
                <a:latin typeface="Helvetica" panose="020B0604020202020204" pitchFamily="34" charset="0"/>
                <a:ea typeface="ＭＳ Ｐゴシック" panose="020B0600070205080204" pitchFamily="34" charset="-128"/>
              </a:defRPr>
            </a:lvl1pPr>
            <a:lvl2pPr marL="37931725" indent="-37474525">
              <a:defRPr sz="2400" b="1">
                <a:solidFill>
                  <a:srgbClr val="FF0000"/>
                </a:solidFill>
                <a:latin typeface="Helvetica" panose="020B0604020202020204" pitchFamily="34" charset="0"/>
                <a:ea typeface="ＭＳ Ｐゴシック" panose="020B0600070205080204" pitchFamily="34" charset="-128"/>
              </a:defRPr>
            </a:lvl2pPr>
            <a:lvl3pPr>
              <a:defRPr sz="2400" b="1">
                <a:solidFill>
                  <a:srgbClr val="FF0000"/>
                </a:solidFill>
                <a:latin typeface="Helvetica" panose="020B0604020202020204" pitchFamily="34" charset="0"/>
                <a:ea typeface="ＭＳ Ｐゴシック" panose="020B0600070205080204" pitchFamily="34" charset="-128"/>
              </a:defRPr>
            </a:lvl3pPr>
            <a:lvl4pPr>
              <a:defRPr sz="2400" b="1">
                <a:solidFill>
                  <a:srgbClr val="FF0000"/>
                </a:solidFill>
                <a:latin typeface="Helvetica" panose="020B0604020202020204" pitchFamily="34" charset="0"/>
                <a:ea typeface="ＭＳ Ｐゴシック" panose="020B0600070205080204" pitchFamily="34" charset="-128"/>
              </a:defRPr>
            </a:lvl4pPr>
            <a:lvl5pPr>
              <a:defRPr sz="2400" b="1">
                <a:solidFill>
                  <a:srgbClr val="FF0000"/>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FF0000"/>
                </a:solidFill>
                <a:latin typeface="Helvetica" panose="020B0604020202020204" pitchFamily="34" charset="0"/>
                <a:ea typeface="ＭＳ Ｐゴシック" panose="020B0600070205080204" pitchFamily="34" charset="-128"/>
              </a:defRPr>
            </a:lvl9pPr>
          </a:lstStyle>
          <a:p>
            <a:pPr algn="ctr">
              <a:defRPr/>
            </a:pPr>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2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0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909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924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90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9095"/>
                                        </p:tgtEl>
                                        <p:attrNameLst>
                                          <p:attrName>style.visibility</p:attrName>
                                        </p:attrNameLst>
                                      </p:cBhvr>
                                      <p:to>
                                        <p:strVal val="visible"/>
                                      </p:to>
                                    </p:set>
                                  </p:childTnLst>
                                </p:cTn>
                              </p:par>
                            </p:childTnLst>
                          </p:cTn>
                        </p:par>
                        <p:par>
                          <p:cTn id="39" fill="hold" nodeType="afterGroup">
                            <p:stCondLst>
                              <p:cond delay="500"/>
                            </p:stCondLst>
                            <p:childTnLst>
                              <p:par>
                                <p:cTn id="40" presetID="1" presetClass="entr" presetSubtype="0" fill="hold" nodeType="afterEffect">
                                  <p:stCondLst>
                                    <p:cond delay="0"/>
                                  </p:stCondLst>
                                  <p:childTnLst>
                                    <p:set>
                                      <p:cBhvr>
                                        <p:cTn id="41" dur="1" fill="hold">
                                          <p:stCondLst>
                                            <p:cond delay="499"/>
                                          </p:stCondLst>
                                        </p:cTn>
                                        <p:tgtEl>
                                          <p:spTgt spid="15"/>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89163"/>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499"/>
                                          </p:stCondLst>
                                        </p:cTn>
                                        <p:tgtEl>
                                          <p:spTgt spid="13"/>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89171"/>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499"/>
                                          </p:stCondLst>
                                        </p:cTn>
                                        <p:tgtEl>
                                          <p:spTgt spid="16"/>
                                        </p:tgtEl>
                                        <p:attrNameLst>
                                          <p:attrName>style.visibility</p:attrName>
                                        </p:attrNameLst>
                                      </p:cBhvr>
                                      <p:to>
                                        <p:strVal val="visible"/>
                                      </p:to>
                                    </p:set>
                                  </p:childTnLst>
                                </p:cTn>
                              </p:par>
                            </p:childTnLst>
                          </p:cTn>
                        </p:par>
                        <p:par>
                          <p:cTn id="58" fill="hold" nodeType="afterGroup">
                            <p:stCondLst>
                              <p:cond delay="500"/>
                            </p:stCondLst>
                            <p:childTnLst>
                              <p:par>
                                <p:cTn id="59" presetID="1" presetClass="entr" presetSubtype="0" fill="hold" nodeType="afterEffect">
                                  <p:stCondLst>
                                    <p:cond delay="0"/>
                                  </p:stCondLst>
                                  <p:childTnLst>
                                    <p:set>
                                      <p:cBhvr>
                                        <p:cTn id="60" dur="1" fill="hold">
                                          <p:stCondLst>
                                            <p:cond delay="499"/>
                                          </p:stCondLst>
                                        </p:cTn>
                                        <p:tgtEl>
                                          <p:spTgt spid="89289"/>
                                        </p:tgtEl>
                                        <p:attrNameLst>
                                          <p:attrName>style.visibility</p:attrName>
                                        </p:attrNameLst>
                                      </p:cBhvr>
                                      <p:to>
                                        <p:strVal val="visible"/>
                                      </p:to>
                                    </p:set>
                                  </p:childTnLst>
                                </p:cTn>
                              </p:par>
                            </p:childTnLst>
                          </p:cTn>
                        </p:par>
                        <p:par>
                          <p:cTn id="61" fill="hold" nodeType="afterGroup">
                            <p:stCondLst>
                              <p:cond delay="1000"/>
                            </p:stCondLst>
                            <p:childTnLst>
                              <p:par>
                                <p:cTn id="62" presetID="1" presetClass="entr" presetSubtype="0" fill="hold" nodeType="afterEffect">
                                  <p:stCondLst>
                                    <p:cond delay="0"/>
                                  </p:stCondLst>
                                  <p:childTnLst>
                                    <p:set>
                                      <p:cBhvr>
                                        <p:cTn id="63" dur="1" fill="hold">
                                          <p:stCondLst>
                                            <p:cond delay="499"/>
                                          </p:stCondLst>
                                        </p:cTn>
                                        <p:tgtEl>
                                          <p:spTgt spid="89290"/>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499"/>
                                          </p:stCondLst>
                                        </p:cTn>
                                        <p:tgtEl>
                                          <p:spTgt spid="22"/>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499"/>
                                          </p:stCondLst>
                                        </p:cTn>
                                        <p:tgtEl>
                                          <p:spTgt spid="14"/>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499"/>
                                          </p:stCondLst>
                                        </p:cTn>
                                        <p:tgtEl>
                                          <p:spTgt spid="5"/>
                                        </p:tgtEl>
                                        <p:attrNameLst>
                                          <p:attrName>style.visibility</p:attrName>
                                        </p:attrNameLst>
                                      </p:cBhvr>
                                      <p:to>
                                        <p:strVal val="visible"/>
                                      </p:to>
                                    </p:set>
                                  </p:childTnLst>
                                </p:cTn>
                              </p:par>
                            </p:childTnLst>
                          </p:cTn>
                        </p:par>
                        <p:par>
                          <p:cTn id="76" fill="hold" nodeType="afterGroup">
                            <p:stCondLst>
                              <p:cond delay="500"/>
                            </p:stCondLst>
                            <p:childTnLst>
                              <p:par>
                                <p:cTn id="77" presetID="1" presetClass="entr" presetSubtype="0" fill="hold" grpId="0" nodeType="afterEffect">
                                  <p:stCondLst>
                                    <p:cond delay="0"/>
                                  </p:stCondLst>
                                  <p:childTnLst>
                                    <p:set>
                                      <p:cBhvr>
                                        <p:cTn id="78" dur="1" fill="hold">
                                          <p:stCondLst>
                                            <p:cond delay="499"/>
                                          </p:stCondLst>
                                        </p:cTn>
                                        <p:tgtEl>
                                          <p:spTgt spid="89103">
                                            <p:txEl>
                                              <p:pRg st="0" end="0"/>
                                            </p:txEl>
                                          </p:spTgt>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499"/>
                                          </p:stCondLst>
                                        </p:cTn>
                                        <p:tgtEl>
                                          <p:spTgt spid="21"/>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499"/>
                                          </p:stCondLst>
                                        </p:cTn>
                                        <p:tgtEl>
                                          <p:spTgt spid="19"/>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4" grpId="0" animBg="1" autoUpdateAnimBg="0"/>
      <p:bldP spid="89103" grpId="0" build="p" autoUpdateAnimBg="0" advAuto="0"/>
      <p:bldP spid="89093" grpId="0" animBg="1" autoUpdateAnimBg="0"/>
      <p:bldP spid="89095" grpId="0" animBg="1" autoUpdateAnimBg="0"/>
      <p:bldP spid="89221" grpId="0" animBg="1" autoUpdateAnimBg="0"/>
      <p:bldP spid="89249" grpId="0" animBg="1" autoUpdateAnimBg="0"/>
      <p:bldP spid="89163" grpId="0" animBg="1"/>
      <p:bldP spid="89171" grpId="0" animBg="1"/>
      <p:bldP spid="8909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03BBAD59-0317-43AB-B2A4-DD6BB4B4195F}"/>
              </a:ext>
            </a:extLst>
          </p:cNvPr>
          <p:cNvSpPr>
            <a:spLocks noGrp="1" noChangeArrowheads="1"/>
          </p:cNvSpPr>
          <p:nvPr>
            <p:ph type="title"/>
          </p:nvPr>
        </p:nvSpPr>
        <p:spPr>
          <a:xfrm>
            <a:off x="685800" y="120650"/>
            <a:ext cx="7772400" cy="762000"/>
          </a:xfrm>
        </p:spPr>
        <p:txBody>
          <a:bodyPr/>
          <a:lstStyle/>
          <a:p>
            <a:r>
              <a:rPr lang="en-US" altLang="en-US"/>
              <a:t>UML first pass: Statechart diagrams</a:t>
            </a:r>
          </a:p>
        </p:txBody>
      </p:sp>
      <p:sp>
        <p:nvSpPr>
          <p:cNvPr id="81925" name="AutoShape 5">
            <a:extLst>
              <a:ext uri="{FF2B5EF4-FFF2-40B4-BE49-F238E27FC236}">
                <a16:creationId xmlns:a16="http://schemas.microsoft.com/office/drawing/2014/main" id="{39ADFFD7-8F15-4EF9-9659-89E82E0837C9}"/>
              </a:ext>
            </a:extLst>
          </p:cNvPr>
          <p:cNvSpPr>
            <a:spLocks noChangeArrowheads="1"/>
          </p:cNvSpPr>
          <p:nvPr/>
        </p:nvSpPr>
        <p:spPr bwMode="auto">
          <a:xfrm>
            <a:off x="76200" y="3294063"/>
            <a:ext cx="914400" cy="609600"/>
          </a:xfrm>
          <a:prstGeom prst="wedgeRoundRectCallout">
            <a:avLst>
              <a:gd name="adj1" fmla="val 56597"/>
              <a:gd name="adj2" fmla="val 182032"/>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t>State</a:t>
            </a:r>
          </a:p>
        </p:txBody>
      </p:sp>
      <p:sp>
        <p:nvSpPr>
          <p:cNvPr id="81926" name="AutoShape 6">
            <a:extLst>
              <a:ext uri="{FF2B5EF4-FFF2-40B4-BE49-F238E27FC236}">
                <a16:creationId xmlns:a16="http://schemas.microsoft.com/office/drawing/2014/main" id="{4A45CFCF-60CD-4105-BA6F-4C7BEC3EBB66}"/>
              </a:ext>
            </a:extLst>
          </p:cNvPr>
          <p:cNvSpPr>
            <a:spLocks noChangeArrowheads="1"/>
          </p:cNvSpPr>
          <p:nvPr/>
        </p:nvSpPr>
        <p:spPr bwMode="auto">
          <a:xfrm>
            <a:off x="4483100" y="646113"/>
            <a:ext cx="1524000" cy="609600"/>
          </a:xfrm>
          <a:prstGeom prst="wedgeRoundRectCallout">
            <a:avLst>
              <a:gd name="adj1" fmla="val -81250"/>
              <a:gd name="adj2" fmla="val 11718"/>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t>Initial state</a:t>
            </a:r>
          </a:p>
        </p:txBody>
      </p:sp>
      <p:sp>
        <p:nvSpPr>
          <p:cNvPr id="81927" name="AutoShape 7">
            <a:extLst>
              <a:ext uri="{FF2B5EF4-FFF2-40B4-BE49-F238E27FC236}">
                <a16:creationId xmlns:a16="http://schemas.microsoft.com/office/drawing/2014/main" id="{1414150E-D658-4F0B-9AB6-91CC9D487806}"/>
              </a:ext>
            </a:extLst>
          </p:cNvPr>
          <p:cNvSpPr>
            <a:spLocks noChangeArrowheads="1"/>
          </p:cNvSpPr>
          <p:nvPr/>
        </p:nvSpPr>
        <p:spPr bwMode="auto">
          <a:xfrm>
            <a:off x="2479675" y="5245100"/>
            <a:ext cx="1600200" cy="609600"/>
          </a:xfrm>
          <a:prstGeom prst="wedgeRoundRectCallout">
            <a:avLst>
              <a:gd name="adj1" fmla="val -104662"/>
              <a:gd name="adj2" fmla="val 51824"/>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t>Final state</a:t>
            </a:r>
          </a:p>
        </p:txBody>
      </p:sp>
      <p:sp>
        <p:nvSpPr>
          <p:cNvPr id="81928" name="AutoShape 8">
            <a:extLst>
              <a:ext uri="{FF2B5EF4-FFF2-40B4-BE49-F238E27FC236}">
                <a16:creationId xmlns:a16="http://schemas.microsoft.com/office/drawing/2014/main" id="{A8D84331-CBED-4C53-A9B8-9218C4E2D2CD}"/>
              </a:ext>
            </a:extLst>
          </p:cNvPr>
          <p:cNvSpPr>
            <a:spLocks noChangeArrowheads="1"/>
          </p:cNvSpPr>
          <p:nvPr/>
        </p:nvSpPr>
        <p:spPr bwMode="auto">
          <a:xfrm>
            <a:off x="1968500" y="2081213"/>
            <a:ext cx="1358900" cy="609600"/>
          </a:xfrm>
          <a:prstGeom prst="wedgeRoundRectCallout">
            <a:avLst>
              <a:gd name="adj1" fmla="val -111213"/>
              <a:gd name="adj2" fmla="val 9634"/>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t>Transition</a:t>
            </a:r>
          </a:p>
        </p:txBody>
      </p:sp>
      <p:sp>
        <p:nvSpPr>
          <p:cNvPr id="81929" name="AutoShape 9">
            <a:extLst>
              <a:ext uri="{FF2B5EF4-FFF2-40B4-BE49-F238E27FC236}">
                <a16:creationId xmlns:a16="http://schemas.microsoft.com/office/drawing/2014/main" id="{9759A29C-6125-41F0-A164-63E0C2A0B1D4}"/>
              </a:ext>
            </a:extLst>
          </p:cNvPr>
          <p:cNvSpPr>
            <a:spLocks noChangeArrowheads="1"/>
          </p:cNvSpPr>
          <p:nvPr/>
        </p:nvSpPr>
        <p:spPr bwMode="auto">
          <a:xfrm>
            <a:off x="457200" y="738188"/>
            <a:ext cx="914400" cy="609600"/>
          </a:xfrm>
          <a:prstGeom prst="wedgeRoundRectCallout">
            <a:avLst>
              <a:gd name="adj1" fmla="val 121009"/>
              <a:gd name="adj2" fmla="val 62241"/>
              <a:gd name="adj3" fmla="val 16667"/>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t>Event</a:t>
            </a:r>
          </a:p>
        </p:txBody>
      </p:sp>
      <p:sp>
        <p:nvSpPr>
          <p:cNvPr id="81930" name="Text Box 10">
            <a:extLst>
              <a:ext uri="{FF2B5EF4-FFF2-40B4-BE49-F238E27FC236}">
                <a16:creationId xmlns:a16="http://schemas.microsoft.com/office/drawing/2014/main" id="{A68598F2-912D-484F-8E0F-FDA8A795A19E}"/>
              </a:ext>
            </a:extLst>
          </p:cNvPr>
          <p:cNvSpPr txBox="1">
            <a:spLocks noChangeArrowheads="1"/>
          </p:cNvSpPr>
          <p:nvPr/>
        </p:nvSpPr>
        <p:spPr bwMode="auto">
          <a:xfrm>
            <a:off x="344488" y="5981700"/>
            <a:ext cx="8486775" cy="82232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b="0">
                <a:solidFill>
                  <a:schemeClr val="bg1"/>
                </a:solidFill>
              </a:rPr>
              <a:t>Represent behavior of </a:t>
            </a:r>
            <a:r>
              <a:rPr lang="en-US" altLang="en-US" b="0" i="1">
                <a:solidFill>
                  <a:schemeClr val="bg1"/>
                </a:solidFill>
              </a:rPr>
              <a:t>a single object</a:t>
            </a:r>
            <a:r>
              <a:rPr lang="en-US" altLang="en-US" b="0">
                <a:solidFill>
                  <a:schemeClr val="bg1"/>
                </a:solidFill>
              </a:rPr>
              <a:t> with interesting dynamic behavior.</a:t>
            </a:r>
          </a:p>
        </p:txBody>
      </p:sp>
      <p:grpSp>
        <p:nvGrpSpPr>
          <p:cNvPr id="2" name="Group 67">
            <a:extLst>
              <a:ext uri="{FF2B5EF4-FFF2-40B4-BE49-F238E27FC236}">
                <a16:creationId xmlns:a16="http://schemas.microsoft.com/office/drawing/2014/main" id="{7787EFBF-4A77-4A11-ACB9-5EA77E5A4827}"/>
              </a:ext>
            </a:extLst>
          </p:cNvPr>
          <p:cNvGrpSpPr>
            <a:grpSpLocks/>
          </p:cNvGrpSpPr>
          <p:nvPr/>
        </p:nvGrpSpPr>
        <p:grpSpPr bwMode="auto">
          <a:xfrm>
            <a:off x="723900" y="854075"/>
            <a:ext cx="7694613" cy="5189538"/>
            <a:chOff x="456" y="622"/>
            <a:chExt cx="4847" cy="3269"/>
          </a:xfrm>
        </p:grpSpPr>
        <p:sp>
          <p:nvSpPr>
            <p:cNvPr id="129034" name="Oval 12">
              <a:extLst>
                <a:ext uri="{FF2B5EF4-FFF2-40B4-BE49-F238E27FC236}">
                  <a16:creationId xmlns:a16="http://schemas.microsoft.com/office/drawing/2014/main" id="{73066D94-DE62-40B4-AD66-5502B2C27AD7}"/>
                </a:ext>
              </a:extLst>
            </p:cNvPr>
            <p:cNvSpPr>
              <a:spLocks noChangeArrowheads="1"/>
            </p:cNvSpPr>
            <p:nvPr/>
          </p:nvSpPr>
          <p:spPr bwMode="auto">
            <a:xfrm>
              <a:off x="2432" y="622"/>
              <a:ext cx="98" cy="98"/>
            </a:xfrm>
            <a:prstGeom prst="ellipse">
              <a:avLst/>
            </a:prstGeom>
            <a:solidFill>
              <a:srgbClr val="000000"/>
            </a:solidFill>
            <a:ln w="22225">
              <a:solidFill>
                <a:srgbClr val="000000"/>
              </a:solidFill>
              <a:round/>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nvGrpSpPr>
            <p:cNvPr id="129035" name="Group 13">
              <a:extLst>
                <a:ext uri="{FF2B5EF4-FFF2-40B4-BE49-F238E27FC236}">
                  <a16:creationId xmlns:a16="http://schemas.microsoft.com/office/drawing/2014/main" id="{D5CCDA3D-46A2-4456-8660-56E7F9573EB6}"/>
                </a:ext>
              </a:extLst>
            </p:cNvPr>
            <p:cNvGrpSpPr>
              <a:grpSpLocks/>
            </p:cNvGrpSpPr>
            <p:nvPr/>
          </p:nvGrpSpPr>
          <p:grpSpPr bwMode="auto">
            <a:xfrm>
              <a:off x="2439" y="678"/>
              <a:ext cx="84" cy="223"/>
              <a:chOff x="2411" y="290"/>
              <a:chExt cx="84" cy="223"/>
            </a:xfrm>
          </p:grpSpPr>
          <p:sp>
            <p:nvSpPr>
              <p:cNvPr id="129084" name="Line 14">
                <a:extLst>
                  <a:ext uri="{FF2B5EF4-FFF2-40B4-BE49-F238E27FC236}">
                    <a16:creationId xmlns:a16="http://schemas.microsoft.com/office/drawing/2014/main" id="{534C11C9-6505-4F87-A308-1FE006A68F75}"/>
                  </a:ext>
                </a:extLst>
              </p:cNvPr>
              <p:cNvSpPr>
                <a:spLocks noChangeShapeType="1"/>
              </p:cNvSpPr>
              <p:nvPr/>
            </p:nvSpPr>
            <p:spPr bwMode="auto">
              <a:xfrm>
                <a:off x="2453" y="374"/>
                <a:ext cx="1" cy="139"/>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085" name="Freeform 15">
                <a:extLst>
                  <a:ext uri="{FF2B5EF4-FFF2-40B4-BE49-F238E27FC236}">
                    <a16:creationId xmlns:a16="http://schemas.microsoft.com/office/drawing/2014/main" id="{01BF4CC6-0AB2-4934-989C-31B6ED3D8250}"/>
                  </a:ext>
                </a:extLst>
              </p:cNvPr>
              <p:cNvSpPr>
                <a:spLocks/>
              </p:cNvSpPr>
              <p:nvPr/>
            </p:nvSpPr>
            <p:spPr bwMode="auto">
              <a:xfrm>
                <a:off x="2411" y="374"/>
                <a:ext cx="84" cy="139"/>
              </a:xfrm>
              <a:custGeom>
                <a:avLst/>
                <a:gdLst>
                  <a:gd name="T0" fmla="*/ 84 w 84"/>
                  <a:gd name="T1" fmla="*/ 0 h 139"/>
                  <a:gd name="T2" fmla="*/ 42 w 84"/>
                  <a:gd name="T3" fmla="*/ 139 h 139"/>
                  <a:gd name="T4" fmla="*/ 0 w 84"/>
                  <a:gd name="T5" fmla="*/ 0 h 139"/>
                  <a:gd name="T6" fmla="*/ 0 60000 65536"/>
                  <a:gd name="T7" fmla="*/ 0 60000 65536"/>
                  <a:gd name="T8" fmla="*/ 0 60000 65536"/>
                  <a:gd name="T9" fmla="*/ 0 w 84"/>
                  <a:gd name="T10" fmla="*/ 0 h 139"/>
                  <a:gd name="T11" fmla="*/ 84 w 84"/>
                  <a:gd name="T12" fmla="*/ 139 h 139"/>
                </a:gdLst>
                <a:ahLst/>
                <a:cxnLst>
                  <a:cxn ang="T6">
                    <a:pos x="T0" y="T1"/>
                  </a:cxn>
                  <a:cxn ang="T7">
                    <a:pos x="T2" y="T3"/>
                  </a:cxn>
                  <a:cxn ang="T8">
                    <a:pos x="T4" y="T5"/>
                  </a:cxn>
                </a:cxnLst>
                <a:rect l="T9" t="T10" r="T11" b="T12"/>
                <a:pathLst>
                  <a:path w="84" h="139">
                    <a:moveTo>
                      <a:pt x="84" y="0"/>
                    </a:moveTo>
                    <a:lnTo>
                      <a:pt x="42" y="139"/>
                    </a:lnTo>
                    <a:lnTo>
                      <a:pt x="0" y="0"/>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9086" name="Line 16">
                <a:extLst>
                  <a:ext uri="{FF2B5EF4-FFF2-40B4-BE49-F238E27FC236}">
                    <a16:creationId xmlns:a16="http://schemas.microsoft.com/office/drawing/2014/main" id="{5CF4036E-5D20-49FA-BE5C-6342DEE1B06E}"/>
                  </a:ext>
                </a:extLst>
              </p:cNvPr>
              <p:cNvSpPr>
                <a:spLocks noChangeShapeType="1"/>
              </p:cNvSpPr>
              <p:nvPr/>
            </p:nvSpPr>
            <p:spPr bwMode="auto">
              <a:xfrm>
                <a:off x="2453" y="290"/>
                <a:ext cx="1" cy="84"/>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036" name="Line 17">
              <a:extLst>
                <a:ext uri="{FF2B5EF4-FFF2-40B4-BE49-F238E27FC236}">
                  <a16:creationId xmlns:a16="http://schemas.microsoft.com/office/drawing/2014/main" id="{BAC966DC-0D0F-41FD-AEAA-2F786C300612}"/>
                </a:ext>
              </a:extLst>
            </p:cNvPr>
            <p:cNvSpPr>
              <a:spLocks noChangeShapeType="1"/>
            </p:cNvSpPr>
            <p:nvPr/>
          </p:nvSpPr>
          <p:spPr bwMode="auto">
            <a:xfrm>
              <a:off x="2956" y="1083"/>
              <a:ext cx="1355"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29037" name="Rectangle 18">
              <a:extLst>
                <a:ext uri="{FF2B5EF4-FFF2-40B4-BE49-F238E27FC236}">
                  <a16:creationId xmlns:a16="http://schemas.microsoft.com/office/drawing/2014/main" id="{9479D982-6544-42B9-9525-DF5A17A6685F}"/>
                </a:ext>
              </a:extLst>
            </p:cNvPr>
            <p:cNvSpPr>
              <a:spLocks noChangeArrowheads="1"/>
            </p:cNvSpPr>
            <p:nvPr/>
          </p:nvSpPr>
          <p:spPr bwMode="auto">
            <a:xfrm>
              <a:off x="686" y="964"/>
              <a:ext cx="123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600" b="0">
                  <a:solidFill>
                    <a:srgbClr val="000000"/>
                  </a:solidFill>
                  <a:latin typeface="Lucida Sans Typewriter" panose="020B0509030504030204" pitchFamily="49" charset="0"/>
                </a:rPr>
                <a:t>button1&amp;2Pressed</a:t>
              </a:r>
              <a:endParaRPr lang="en-US" altLang="en-US" sz="1600" b="0">
                <a:solidFill>
                  <a:schemeClr val="tx1"/>
                </a:solidFill>
                <a:latin typeface="Lucida Sans Typewriter" panose="020B0509030504030204" pitchFamily="49" charset="0"/>
              </a:endParaRPr>
            </a:p>
          </p:txBody>
        </p:sp>
        <p:sp>
          <p:nvSpPr>
            <p:cNvPr id="129038" name="Line 19">
              <a:extLst>
                <a:ext uri="{FF2B5EF4-FFF2-40B4-BE49-F238E27FC236}">
                  <a16:creationId xmlns:a16="http://schemas.microsoft.com/office/drawing/2014/main" id="{63927B8D-200F-4F35-AF05-03E48D8C1365}"/>
                </a:ext>
              </a:extLst>
            </p:cNvPr>
            <p:cNvSpPr>
              <a:spLocks noChangeShapeType="1"/>
            </p:cNvSpPr>
            <p:nvPr/>
          </p:nvSpPr>
          <p:spPr bwMode="auto">
            <a:xfrm>
              <a:off x="2467" y="1348"/>
              <a:ext cx="1" cy="629"/>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29039" name="Line 20">
              <a:extLst>
                <a:ext uri="{FF2B5EF4-FFF2-40B4-BE49-F238E27FC236}">
                  <a16:creationId xmlns:a16="http://schemas.microsoft.com/office/drawing/2014/main" id="{D2B2A532-05AD-46C1-9CFD-78A258CA0789}"/>
                </a:ext>
              </a:extLst>
            </p:cNvPr>
            <p:cNvSpPr>
              <a:spLocks noChangeShapeType="1"/>
            </p:cNvSpPr>
            <p:nvPr/>
          </p:nvSpPr>
          <p:spPr bwMode="auto">
            <a:xfrm>
              <a:off x="2467" y="2410"/>
              <a:ext cx="1" cy="614"/>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29040" name="Rectangle 21">
              <a:extLst>
                <a:ext uri="{FF2B5EF4-FFF2-40B4-BE49-F238E27FC236}">
                  <a16:creationId xmlns:a16="http://schemas.microsoft.com/office/drawing/2014/main" id="{3225920C-96BB-4C52-8A50-E4ED1C5DEED0}"/>
                </a:ext>
              </a:extLst>
            </p:cNvPr>
            <p:cNvSpPr>
              <a:spLocks noChangeArrowheads="1"/>
            </p:cNvSpPr>
            <p:nvPr/>
          </p:nvSpPr>
          <p:spPr bwMode="auto">
            <a:xfrm>
              <a:off x="2521" y="1536"/>
              <a:ext cx="10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600" b="0">
                  <a:solidFill>
                    <a:srgbClr val="000000"/>
                  </a:solidFill>
                  <a:latin typeface="Lucida Sans Typewriter" panose="020B0509030504030204" pitchFamily="49" charset="0"/>
                </a:rPr>
                <a:t>button1Pressed</a:t>
              </a:r>
              <a:endParaRPr lang="en-US" altLang="en-US" sz="1600" b="0">
                <a:solidFill>
                  <a:schemeClr val="tx1"/>
                </a:solidFill>
                <a:latin typeface="Lucida Sans Typewriter" panose="020B0509030504030204" pitchFamily="49" charset="0"/>
              </a:endParaRPr>
            </a:p>
          </p:txBody>
        </p:sp>
        <p:sp>
          <p:nvSpPr>
            <p:cNvPr id="129041" name="Rectangle 22">
              <a:extLst>
                <a:ext uri="{FF2B5EF4-FFF2-40B4-BE49-F238E27FC236}">
                  <a16:creationId xmlns:a16="http://schemas.microsoft.com/office/drawing/2014/main" id="{7B4EAD51-469C-425E-A39F-B8A729C21DB1}"/>
                </a:ext>
              </a:extLst>
            </p:cNvPr>
            <p:cNvSpPr>
              <a:spLocks noChangeArrowheads="1"/>
            </p:cNvSpPr>
            <p:nvPr/>
          </p:nvSpPr>
          <p:spPr bwMode="auto">
            <a:xfrm>
              <a:off x="3045" y="908"/>
              <a:ext cx="10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600" b="0">
                  <a:solidFill>
                    <a:srgbClr val="000000"/>
                  </a:solidFill>
                  <a:latin typeface="Lucida Sans Typewriter" panose="020B0509030504030204" pitchFamily="49" charset="0"/>
                </a:rPr>
                <a:t>button2Pressed</a:t>
              </a:r>
              <a:endParaRPr lang="en-US" altLang="en-US" sz="1600" b="0">
                <a:solidFill>
                  <a:schemeClr val="tx1"/>
                </a:solidFill>
                <a:latin typeface="Lucida Sans Typewriter" panose="020B0509030504030204" pitchFamily="49" charset="0"/>
              </a:endParaRPr>
            </a:p>
          </p:txBody>
        </p:sp>
        <p:sp>
          <p:nvSpPr>
            <p:cNvPr id="129042" name="Line 23">
              <a:extLst>
                <a:ext uri="{FF2B5EF4-FFF2-40B4-BE49-F238E27FC236}">
                  <a16:creationId xmlns:a16="http://schemas.microsoft.com/office/drawing/2014/main" id="{5ABE925E-F342-479D-A9AF-5DAE2D326903}"/>
                </a:ext>
              </a:extLst>
            </p:cNvPr>
            <p:cNvSpPr>
              <a:spLocks noChangeShapeType="1"/>
            </p:cNvSpPr>
            <p:nvPr/>
          </p:nvSpPr>
          <p:spPr bwMode="auto">
            <a:xfrm flipH="1">
              <a:off x="2970" y="1209"/>
              <a:ext cx="1355"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29043" name="Line 24">
              <a:extLst>
                <a:ext uri="{FF2B5EF4-FFF2-40B4-BE49-F238E27FC236}">
                  <a16:creationId xmlns:a16="http://schemas.microsoft.com/office/drawing/2014/main" id="{E56B5D31-F59E-4F69-AC79-DEC9CD43E474}"/>
                </a:ext>
              </a:extLst>
            </p:cNvPr>
            <p:cNvSpPr>
              <a:spLocks noChangeShapeType="1"/>
            </p:cNvSpPr>
            <p:nvPr/>
          </p:nvSpPr>
          <p:spPr bwMode="auto">
            <a:xfrm>
              <a:off x="2956" y="2159"/>
              <a:ext cx="1355"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29044" name="Rectangle 25">
              <a:extLst>
                <a:ext uri="{FF2B5EF4-FFF2-40B4-BE49-F238E27FC236}">
                  <a16:creationId xmlns:a16="http://schemas.microsoft.com/office/drawing/2014/main" id="{E28F88DE-3325-4782-89C3-8820EB919D9F}"/>
                </a:ext>
              </a:extLst>
            </p:cNvPr>
            <p:cNvSpPr>
              <a:spLocks noChangeArrowheads="1"/>
            </p:cNvSpPr>
            <p:nvPr/>
          </p:nvSpPr>
          <p:spPr bwMode="auto">
            <a:xfrm>
              <a:off x="3034" y="1983"/>
              <a:ext cx="10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600" b="0">
                  <a:solidFill>
                    <a:srgbClr val="000000"/>
                  </a:solidFill>
                  <a:latin typeface="Lucida Sans Typewriter" panose="020B0509030504030204" pitchFamily="49" charset="0"/>
                </a:rPr>
                <a:t>button2Pressed</a:t>
              </a:r>
              <a:endParaRPr lang="en-US" altLang="en-US" sz="1600" b="0">
                <a:solidFill>
                  <a:schemeClr val="tx1"/>
                </a:solidFill>
                <a:latin typeface="Lucida Sans Typewriter" panose="020B0509030504030204" pitchFamily="49" charset="0"/>
              </a:endParaRPr>
            </a:p>
          </p:txBody>
        </p:sp>
        <p:sp>
          <p:nvSpPr>
            <p:cNvPr id="129045" name="Line 26">
              <a:extLst>
                <a:ext uri="{FF2B5EF4-FFF2-40B4-BE49-F238E27FC236}">
                  <a16:creationId xmlns:a16="http://schemas.microsoft.com/office/drawing/2014/main" id="{C4E39BE6-8D81-4DB4-8296-B6205258990F}"/>
                </a:ext>
              </a:extLst>
            </p:cNvPr>
            <p:cNvSpPr>
              <a:spLocks noChangeShapeType="1"/>
            </p:cNvSpPr>
            <p:nvPr/>
          </p:nvSpPr>
          <p:spPr bwMode="auto">
            <a:xfrm flipH="1">
              <a:off x="2984" y="2270"/>
              <a:ext cx="1355"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29046" name="Line 27">
              <a:extLst>
                <a:ext uri="{FF2B5EF4-FFF2-40B4-BE49-F238E27FC236}">
                  <a16:creationId xmlns:a16="http://schemas.microsoft.com/office/drawing/2014/main" id="{64536A89-F922-4031-9276-4F37F1837B66}"/>
                </a:ext>
              </a:extLst>
            </p:cNvPr>
            <p:cNvSpPr>
              <a:spLocks noChangeShapeType="1"/>
            </p:cNvSpPr>
            <p:nvPr/>
          </p:nvSpPr>
          <p:spPr bwMode="auto">
            <a:xfrm>
              <a:off x="2942" y="3179"/>
              <a:ext cx="1369"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29047" name="Rectangle 28">
              <a:extLst>
                <a:ext uri="{FF2B5EF4-FFF2-40B4-BE49-F238E27FC236}">
                  <a16:creationId xmlns:a16="http://schemas.microsoft.com/office/drawing/2014/main" id="{6060D2C7-BDBA-4006-9373-50D8D3833AA1}"/>
                </a:ext>
              </a:extLst>
            </p:cNvPr>
            <p:cNvSpPr>
              <a:spLocks noChangeArrowheads="1"/>
            </p:cNvSpPr>
            <p:nvPr/>
          </p:nvSpPr>
          <p:spPr bwMode="auto">
            <a:xfrm>
              <a:off x="3045" y="3003"/>
              <a:ext cx="10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600" b="0">
                  <a:solidFill>
                    <a:srgbClr val="000000"/>
                  </a:solidFill>
                  <a:latin typeface="Lucida Sans Typewriter" panose="020B0509030504030204" pitchFamily="49" charset="0"/>
                </a:rPr>
                <a:t>button2Pressed</a:t>
              </a:r>
              <a:endParaRPr lang="en-US" altLang="en-US" sz="1600" b="0">
                <a:solidFill>
                  <a:schemeClr val="tx1"/>
                </a:solidFill>
                <a:latin typeface="Lucida Sans Typewriter" panose="020B0509030504030204" pitchFamily="49" charset="0"/>
              </a:endParaRPr>
            </a:p>
          </p:txBody>
        </p:sp>
        <p:sp>
          <p:nvSpPr>
            <p:cNvPr id="129048" name="Line 29">
              <a:extLst>
                <a:ext uri="{FF2B5EF4-FFF2-40B4-BE49-F238E27FC236}">
                  <a16:creationId xmlns:a16="http://schemas.microsoft.com/office/drawing/2014/main" id="{DD2C5EF3-0674-4B21-95B7-E8352E6CC67C}"/>
                </a:ext>
              </a:extLst>
            </p:cNvPr>
            <p:cNvSpPr>
              <a:spLocks noChangeShapeType="1"/>
            </p:cNvSpPr>
            <p:nvPr/>
          </p:nvSpPr>
          <p:spPr bwMode="auto">
            <a:xfrm flipH="1">
              <a:off x="2984" y="3290"/>
              <a:ext cx="1327"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29049" name="Rectangle 30">
              <a:extLst>
                <a:ext uri="{FF2B5EF4-FFF2-40B4-BE49-F238E27FC236}">
                  <a16:creationId xmlns:a16="http://schemas.microsoft.com/office/drawing/2014/main" id="{99E7273C-8FB1-48F9-A9F3-7F8A11DBDD46}"/>
                </a:ext>
              </a:extLst>
            </p:cNvPr>
            <p:cNvSpPr>
              <a:spLocks noChangeArrowheads="1"/>
            </p:cNvSpPr>
            <p:nvPr/>
          </p:nvSpPr>
          <p:spPr bwMode="auto">
            <a:xfrm>
              <a:off x="2521" y="2640"/>
              <a:ext cx="10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600" b="0">
                  <a:solidFill>
                    <a:srgbClr val="000000"/>
                  </a:solidFill>
                  <a:latin typeface="Lucida Sans Typewriter" panose="020B0509030504030204" pitchFamily="49" charset="0"/>
                </a:rPr>
                <a:t>button1Pressed</a:t>
              </a:r>
              <a:endParaRPr lang="en-US" altLang="en-US" sz="1600" b="0">
                <a:solidFill>
                  <a:schemeClr val="tx1"/>
                </a:solidFill>
                <a:latin typeface="Lucida Sans Typewriter" panose="020B0509030504030204" pitchFamily="49" charset="0"/>
              </a:endParaRPr>
            </a:p>
          </p:txBody>
        </p:sp>
        <p:sp>
          <p:nvSpPr>
            <p:cNvPr id="129050" name="Rectangle 31">
              <a:extLst>
                <a:ext uri="{FF2B5EF4-FFF2-40B4-BE49-F238E27FC236}">
                  <a16:creationId xmlns:a16="http://schemas.microsoft.com/office/drawing/2014/main" id="{F865B208-CAB7-4228-8EA9-6218FAF9D65D}"/>
                </a:ext>
              </a:extLst>
            </p:cNvPr>
            <p:cNvSpPr>
              <a:spLocks noChangeArrowheads="1"/>
            </p:cNvSpPr>
            <p:nvPr/>
          </p:nvSpPr>
          <p:spPr bwMode="auto">
            <a:xfrm>
              <a:off x="757" y="2025"/>
              <a:ext cx="123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600" b="0">
                  <a:solidFill>
                    <a:srgbClr val="000000"/>
                  </a:solidFill>
                  <a:latin typeface="Lucida Sans Typewriter" panose="020B0509030504030204" pitchFamily="49" charset="0"/>
                </a:rPr>
                <a:t>button1&amp;2Pressed</a:t>
              </a:r>
              <a:endParaRPr lang="en-US" altLang="en-US" sz="1600" b="0">
                <a:solidFill>
                  <a:schemeClr val="tx1"/>
                </a:solidFill>
                <a:latin typeface="Lucida Sans Typewriter" panose="020B0509030504030204" pitchFamily="49" charset="0"/>
              </a:endParaRPr>
            </a:p>
          </p:txBody>
        </p:sp>
        <p:sp>
          <p:nvSpPr>
            <p:cNvPr id="129051" name="Freeform 32">
              <a:extLst>
                <a:ext uri="{FF2B5EF4-FFF2-40B4-BE49-F238E27FC236}">
                  <a16:creationId xmlns:a16="http://schemas.microsoft.com/office/drawing/2014/main" id="{49BC9D3D-4BED-4E6B-A2F1-ED4CE358B4A2}"/>
                </a:ext>
              </a:extLst>
            </p:cNvPr>
            <p:cNvSpPr>
              <a:spLocks/>
            </p:cNvSpPr>
            <p:nvPr/>
          </p:nvSpPr>
          <p:spPr bwMode="auto">
            <a:xfrm>
              <a:off x="679" y="1125"/>
              <a:ext cx="1313" cy="1903"/>
            </a:xfrm>
            <a:custGeom>
              <a:avLst/>
              <a:gdLst>
                <a:gd name="T0" fmla="*/ 1313 w 1313"/>
                <a:gd name="T1" fmla="*/ 0 h 1903"/>
                <a:gd name="T2" fmla="*/ 0 w 1313"/>
                <a:gd name="T3" fmla="*/ 0 h 1903"/>
                <a:gd name="T4" fmla="*/ 4 w 1313"/>
                <a:gd name="T5" fmla="*/ 1903 h 1903"/>
                <a:gd name="T6" fmla="*/ 0 60000 65536"/>
                <a:gd name="T7" fmla="*/ 0 60000 65536"/>
                <a:gd name="T8" fmla="*/ 0 60000 65536"/>
                <a:gd name="T9" fmla="*/ 0 w 1313"/>
                <a:gd name="T10" fmla="*/ 0 h 1903"/>
                <a:gd name="T11" fmla="*/ 1313 w 1313"/>
                <a:gd name="T12" fmla="*/ 1903 h 1903"/>
              </a:gdLst>
              <a:ahLst/>
              <a:cxnLst>
                <a:cxn ang="T6">
                  <a:pos x="T0" y="T1"/>
                </a:cxn>
                <a:cxn ang="T7">
                  <a:pos x="T2" y="T3"/>
                </a:cxn>
                <a:cxn ang="T8">
                  <a:pos x="T4" y="T5"/>
                </a:cxn>
              </a:cxnLst>
              <a:rect l="T9" t="T10" r="T11" b="T12"/>
              <a:pathLst>
                <a:path w="1313" h="1903">
                  <a:moveTo>
                    <a:pt x="1313" y="0"/>
                  </a:moveTo>
                  <a:lnTo>
                    <a:pt x="0" y="0"/>
                  </a:lnTo>
                  <a:lnTo>
                    <a:pt x="4" y="1903"/>
                  </a:lnTo>
                </a:path>
              </a:pathLst>
            </a:custGeom>
            <a:noFill/>
            <a:ln w="22225">
              <a:solidFill>
                <a:srgbClr val="00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9052" name="Freeform 33">
              <a:extLst>
                <a:ext uri="{FF2B5EF4-FFF2-40B4-BE49-F238E27FC236}">
                  <a16:creationId xmlns:a16="http://schemas.microsoft.com/office/drawing/2014/main" id="{DCD475FA-C8DC-4F14-9124-B901240E9DBC}"/>
                </a:ext>
              </a:extLst>
            </p:cNvPr>
            <p:cNvSpPr>
              <a:spLocks/>
            </p:cNvSpPr>
            <p:nvPr/>
          </p:nvSpPr>
          <p:spPr bwMode="auto">
            <a:xfrm>
              <a:off x="937" y="2187"/>
              <a:ext cx="1041" cy="841"/>
            </a:xfrm>
            <a:custGeom>
              <a:avLst/>
              <a:gdLst>
                <a:gd name="T0" fmla="*/ 1041 w 1041"/>
                <a:gd name="T1" fmla="*/ 0 h 841"/>
                <a:gd name="T2" fmla="*/ 7 w 1041"/>
                <a:gd name="T3" fmla="*/ 0 h 841"/>
                <a:gd name="T4" fmla="*/ 0 w 1041"/>
                <a:gd name="T5" fmla="*/ 841 h 841"/>
                <a:gd name="T6" fmla="*/ 0 60000 65536"/>
                <a:gd name="T7" fmla="*/ 0 60000 65536"/>
                <a:gd name="T8" fmla="*/ 0 60000 65536"/>
                <a:gd name="T9" fmla="*/ 0 w 1041"/>
                <a:gd name="T10" fmla="*/ 0 h 841"/>
                <a:gd name="T11" fmla="*/ 1041 w 1041"/>
                <a:gd name="T12" fmla="*/ 841 h 841"/>
              </a:gdLst>
              <a:ahLst/>
              <a:cxnLst>
                <a:cxn ang="T6">
                  <a:pos x="T0" y="T1"/>
                </a:cxn>
                <a:cxn ang="T7">
                  <a:pos x="T2" y="T3"/>
                </a:cxn>
                <a:cxn ang="T8">
                  <a:pos x="T4" y="T5"/>
                </a:cxn>
              </a:cxnLst>
              <a:rect l="T9" t="T10" r="T11" b="T12"/>
              <a:pathLst>
                <a:path w="1041" h="841">
                  <a:moveTo>
                    <a:pt x="1041" y="0"/>
                  </a:moveTo>
                  <a:lnTo>
                    <a:pt x="7" y="0"/>
                  </a:lnTo>
                  <a:lnTo>
                    <a:pt x="0" y="841"/>
                  </a:lnTo>
                </a:path>
              </a:pathLst>
            </a:custGeom>
            <a:noFill/>
            <a:ln w="22225">
              <a:solidFill>
                <a:srgbClr val="00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9053" name="Group 35">
              <a:extLst>
                <a:ext uri="{FF2B5EF4-FFF2-40B4-BE49-F238E27FC236}">
                  <a16:creationId xmlns:a16="http://schemas.microsoft.com/office/drawing/2014/main" id="{DB4CE50A-FB56-4F97-ABF1-7B10D286494A}"/>
                </a:ext>
              </a:extLst>
            </p:cNvPr>
            <p:cNvGrpSpPr>
              <a:grpSpLocks/>
            </p:cNvGrpSpPr>
            <p:nvPr/>
          </p:nvGrpSpPr>
          <p:grpSpPr bwMode="auto">
            <a:xfrm>
              <a:off x="895" y="3472"/>
              <a:ext cx="84" cy="251"/>
              <a:chOff x="902" y="3084"/>
              <a:chExt cx="84" cy="251"/>
            </a:xfrm>
          </p:grpSpPr>
          <p:sp>
            <p:nvSpPr>
              <p:cNvPr id="129081" name="Line 36">
                <a:extLst>
                  <a:ext uri="{FF2B5EF4-FFF2-40B4-BE49-F238E27FC236}">
                    <a16:creationId xmlns:a16="http://schemas.microsoft.com/office/drawing/2014/main" id="{512BE4A5-9276-4BBB-9074-72B196B378B1}"/>
                  </a:ext>
                </a:extLst>
              </p:cNvPr>
              <p:cNvSpPr>
                <a:spLocks noChangeShapeType="1"/>
              </p:cNvSpPr>
              <p:nvPr/>
            </p:nvSpPr>
            <p:spPr bwMode="auto">
              <a:xfrm>
                <a:off x="944" y="3182"/>
                <a:ext cx="1" cy="153"/>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082" name="Freeform 37">
                <a:extLst>
                  <a:ext uri="{FF2B5EF4-FFF2-40B4-BE49-F238E27FC236}">
                    <a16:creationId xmlns:a16="http://schemas.microsoft.com/office/drawing/2014/main" id="{8C939C60-82D7-4E34-B712-9D8AC832852F}"/>
                  </a:ext>
                </a:extLst>
              </p:cNvPr>
              <p:cNvSpPr>
                <a:spLocks/>
              </p:cNvSpPr>
              <p:nvPr/>
            </p:nvSpPr>
            <p:spPr bwMode="auto">
              <a:xfrm>
                <a:off x="902" y="3196"/>
                <a:ext cx="84" cy="139"/>
              </a:xfrm>
              <a:custGeom>
                <a:avLst/>
                <a:gdLst>
                  <a:gd name="T0" fmla="*/ 84 w 84"/>
                  <a:gd name="T1" fmla="*/ 0 h 139"/>
                  <a:gd name="T2" fmla="*/ 42 w 84"/>
                  <a:gd name="T3" fmla="*/ 139 h 139"/>
                  <a:gd name="T4" fmla="*/ 0 w 84"/>
                  <a:gd name="T5" fmla="*/ 0 h 139"/>
                  <a:gd name="T6" fmla="*/ 0 60000 65536"/>
                  <a:gd name="T7" fmla="*/ 0 60000 65536"/>
                  <a:gd name="T8" fmla="*/ 0 60000 65536"/>
                  <a:gd name="T9" fmla="*/ 0 w 84"/>
                  <a:gd name="T10" fmla="*/ 0 h 139"/>
                  <a:gd name="T11" fmla="*/ 84 w 84"/>
                  <a:gd name="T12" fmla="*/ 139 h 139"/>
                </a:gdLst>
                <a:ahLst/>
                <a:cxnLst>
                  <a:cxn ang="T6">
                    <a:pos x="T0" y="T1"/>
                  </a:cxn>
                  <a:cxn ang="T7">
                    <a:pos x="T2" y="T3"/>
                  </a:cxn>
                  <a:cxn ang="T8">
                    <a:pos x="T4" y="T5"/>
                  </a:cxn>
                </a:cxnLst>
                <a:rect l="T9" t="T10" r="T11" b="T12"/>
                <a:pathLst>
                  <a:path w="84" h="139">
                    <a:moveTo>
                      <a:pt x="84" y="0"/>
                    </a:moveTo>
                    <a:lnTo>
                      <a:pt x="42" y="139"/>
                    </a:lnTo>
                    <a:lnTo>
                      <a:pt x="0" y="0"/>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9083" name="Line 38">
                <a:extLst>
                  <a:ext uri="{FF2B5EF4-FFF2-40B4-BE49-F238E27FC236}">
                    <a16:creationId xmlns:a16="http://schemas.microsoft.com/office/drawing/2014/main" id="{508B083C-F6DD-437D-98E4-DAB538F507A4}"/>
                  </a:ext>
                </a:extLst>
              </p:cNvPr>
              <p:cNvSpPr>
                <a:spLocks noChangeShapeType="1"/>
              </p:cNvSpPr>
              <p:nvPr/>
            </p:nvSpPr>
            <p:spPr bwMode="auto">
              <a:xfrm flipV="1">
                <a:off x="944" y="3084"/>
                <a:ext cx="1" cy="9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054" name="Oval 39">
              <a:extLst>
                <a:ext uri="{FF2B5EF4-FFF2-40B4-BE49-F238E27FC236}">
                  <a16:creationId xmlns:a16="http://schemas.microsoft.com/office/drawing/2014/main" id="{F429BB8E-9B4B-4180-A08F-A422A8D00115}"/>
                </a:ext>
              </a:extLst>
            </p:cNvPr>
            <p:cNvSpPr>
              <a:spLocks noChangeArrowheads="1"/>
            </p:cNvSpPr>
            <p:nvPr/>
          </p:nvSpPr>
          <p:spPr bwMode="auto">
            <a:xfrm>
              <a:off x="860" y="3723"/>
              <a:ext cx="154" cy="168"/>
            </a:xfrm>
            <a:prstGeom prst="ellipse">
              <a:avLst/>
            </a:pr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29055" name="AutoShape 40">
              <a:extLst>
                <a:ext uri="{FF2B5EF4-FFF2-40B4-BE49-F238E27FC236}">
                  <a16:creationId xmlns:a16="http://schemas.microsoft.com/office/drawing/2014/main" id="{1F807127-DE32-402F-A5A2-3E78FE13DE0D}"/>
                </a:ext>
              </a:extLst>
            </p:cNvPr>
            <p:cNvSpPr>
              <a:spLocks noChangeArrowheads="1"/>
            </p:cNvSpPr>
            <p:nvPr/>
          </p:nvSpPr>
          <p:spPr bwMode="auto">
            <a:xfrm>
              <a:off x="4325" y="1977"/>
              <a:ext cx="978" cy="447"/>
            </a:xfrm>
            <a:prstGeom prst="roundRect">
              <a:avLst>
                <a:gd name="adj" fmla="val 48435"/>
              </a:avLst>
            </a:prstGeom>
            <a:solidFill>
              <a:schemeClr val="bg1"/>
            </a:solidFill>
            <a:ln w="22225">
              <a:solidFill>
                <a:srgbClr val="000000"/>
              </a:solidFill>
              <a:round/>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nvGrpSpPr>
            <p:cNvPr id="129056" name="Group 41">
              <a:extLst>
                <a:ext uri="{FF2B5EF4-FFF2-40B4-BE49-F238E27FC236}">
                  <a16:creationId xmlns:a16="http://schemas.microsoft.com/office/drawing/2014/main" id="{433E10D2-17B1-44C1-B5AD-0AA6BF9942ED}"/>
                </a:ext>
              </a:extLst>
            </p:cNvPr>
            <p:cNvGrpSpPr>
              <a:grpSpLocks/>
            </p:cNvGrpSpPr>
            <p:nvPr/>
          </p:nvGrpSpPr>
          <p:grpSpPr bwMode="auto">
            <a:xfrm>
              <a:off x="4468" y="2068"/>
              <a:ext cx="694" cy="266"/>
              <a:chOff x="4468" y="1707"/>
              <a:chExt cx="694" cy="266"/>
            </a:xfrm>
          </p:grpSpPr>
          <p:sp>
            <p:nvSpPr>
              <p:cNvPr id="129079" name="Rectangle 42">
                <a:extLst>
                  <a:ext uri="{FF2B5EF4-FFF2-40B4-BE49-F238E27FC236}">
                    <a16:creationId xmlns:a16="http://schemas.microsoft.com/office/drawing/2014/main" id="{6E5149D0-3617-41E5-A497-1C4915A62B71}"/>
                  </a:ext>
                </a:extLst>
              </p:cNvPr>
              <p:cNvSpPr>
                <a:spLocks noChangeArrowheads="1"/>
              </p:cNvSpPr>
              <p:nvPr/>
            </p:nvSpPr>
            <p:spPr bwMode="auto">
              <a:xfrm>
                <a:off x="4468" y="1707"/>
                <a:ext cx="69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600" b="0">
                    <a:solidFill>
                      <a:srgbClr val="000000"/>
                    </a:solidFill>
                    <a:latin typeface="Lucida Sans Typewriter" panose="020B0509030504030204" pitchFamily="49" charset="0"/>
                  </a:rPr>
                  <a:t>Increment</a:t>
                </a:r>
                <a:endParaRPr lang="en-US" altLang="en-US" sz="1600" b="0">
                  <a:solidFill>
                    <a:schemeClr val="tx1"/>
                  </a:solidFill>
                  <a:latin typeface="Lucida Sans Typewriter" panose="020B0509030504030204" pitchFamily="49" charset="0"/>
                </a:endParaRPr>
              </a:p>
            </p:txBody>
          </p:sp>
          <p:sp>
            <p:nvSpPr>
              <p:cNvPr id="129080" name="Rectangle 43">
                <a:extLst>
                  <a:ext uri="{FF2B5EF4-FFF2-40B4-BE49-F238E27FC236}">
                    <a16:creationId xmlns:a16="http://schemas.microsoft.com/office/drawing/2014/main" id="{6D8C4FC9-2B1E-47EB-8C05-E301346E5087}"/>
                  </a:ext>
                </a:extLst>
              </p:cNvPr>
              <p:cNvSpPr>
                <a:spLocks noChangeArrowheads="1"/>
              </p:cNvSpPr>
              <p:nvPr/>
            </p:nvSpPr>
            <p:spPr bwMode="auto">
              <a:xfrm>
                <a:off x="4545" y="1819"/>
                <a:ext cx="5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600" b="0">
                    <a:solidFill>
                      <a:srgbClr val="000000"/>
                    </a:solidFill>
                    <a:latin typeface="Lucida Sans Typewriter" panose="020B0509030504030204" pitchFamily="49" charset="0"/>
                  </a:rPr>
                  <a:t>Minutes</a:t>
                </a:r>
                <a:endParaRPr lang="en-US" altLang="en-US" sz="1600" b="0">
                  <a:solidFill>
                    <a:schemeClr val="tx1"/>
                  </a:solidFill>
                  <a:latin typeface="Lucida Sans Typewriter" panose="020B0509030504030204" pitchFamily="49" charset="0"/>
                </a:endParaRPr>
              </a:p>
            </p:txBody>
          </p:sp>
        </p:grpSp>
        <p:sp>
          <p:nvSpPr>
            <p:cNvPr id="129057" name="Line 44">
              <a:extLst>
                <a:ext uri="{FF2B5EF4-FFF2-40B4-BE49-F238E27FC236}">
                  <a16:creationId xmlns:a16="http://schemas.microsoft.com/office/drawing/2014/main" id="{7D171ECA-5C9D-4707-B008-38AB66AC67F6}"/>
                </a:ext>
              </a:extLst>
            </p:cNvPr>
            <p:cNvSpPr>
              <a:spLocks noChangeShapeType="1"/>
            </p:cNvSpPr>
            <p:nvPr/>
          </p:nvSpPr>
          <p:spPr bwMode="auto">
            <a:xfrm flipH="1">
              <a:off x="1434" y="3248"/>
              <a:ext cx="558" cy="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29058" name="AutoShape 45">
              <a:extLst>
                <a:ext uri="{FF2B5EF4-FFF2-40B4-BE49-F238E27FC236}">
                  <a16:creationId xmlns:a16="http://schemas.microsoft.com/office/drawing/2014/main" id="{B9CF6DF6-2310-4B8C-95CF-7598B308C835}"/>
                </a:ext>
              </a:extLst>
            </p:cNvPr>
            <p:cNvSpPr>
              <a:spLocks noChangeArrowheads="1"/>
            </p:cNvSpPr>
            <p:nvPr/>
          </p:nvSpPr>
          <p:spPr bwMode="auto">
            <a:xfrm>
              <a:off x="4325" y="915"/>
              <a:ext cx="978" cy="447"/>
            </a:xfrm>
            <a:prstGeom prst="roundRect">
              <a:avLst>
                <a:gd name="adj" fmla="val 48435"/>
              </a:avLst>
            </a:prstGeom>
            <a:solidFill>
              <a:schemeClr val="bg1"/>
            </a:solidFill>
            <a:ln w="22225">
              <a:solidFill>
                <a:srgbClr val="000000"/>
              </a:solidFill>
              <a:round/>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nvGrpSpPr>
            <p:cNvPr id="129059" name="Group 46">
              <a:extLst>
                <a:ext uri="{FF2B5EF4-FFF2-40B4-BE49-F238E27FC236}">
                  <a16:creationId xmlns:a16="http://schemas.microsoft.com/office/drawing/2014/main" id="{56CD0F8D-DB2E-418B-9CF1-4555367D6B06}"/>
                </a:ext>
              </a:extLst>
            </p:cNvPr>
            <p:cNvGrpSpPr>
              <a:grpSpLocks/>
            </p:cNvGrpSpPr>
            <p:nvPr/>
          </p:nvGrpSpPr>
          <p:grpSpPr bwMode="auto">
            <a:xfrm>
              <a:off x="4468" y="1006"/>
              <a:ext cx="694" cy="266"/>
              <a:chOff x="4510" y="645"/>
              <a:chExt cx="694" cy="266"/>
            </a:xfrm>
          </p:grpSpPr>
          <p:sp>
            <p:nvSpPr>
              <p:cNvPr id="129077" name="Rectangle 47">
                <a:extLst>
                  <a:ext uri="{FF2B5EF4-FFF2-40B4-BE49-F238E27FC236}">
                    <a16:creationId xmlns:a16="http://schemas.microsoft.com/office/drawing/2014/main" id="{8AAD916A-381B-40B6-B0D2-5E7D909667C3}"/>
                  </a:ext>
                </a:extLst>
              </p:cNvPr>
              <p:cNvSpPr>
                <a:spLocks noChangeArrowheads="1"/>
              </p:cNvSpPr>
              <p:nvPr/>
            </p:nvSpPr>
            <p:spPr bwMode="auto">
              <a:xfrm>
                <a:off x="4510" y="645"/>
                <a:ext cx="69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600" b="0">
                    <a:solidFill>
                      <a:srgbClr val="000000"/>
                    </a:solidFill>
                    <a:latin typeface="Lucida Sans Typewriter" panose="020B0509030504030204" pitchFamily="49" charset="0"/>
                  </a:rPr>
                  <a:t>Increment</a:t>
                </a:r>
                <a:endParaRPr lang="en-US" altLang="en-US" sz="1600" b="0">
                  <a:solidFill>
                    <a:schemeClr val="tx1"/>
                  </a:solidFill>
                  <a:latin typeface="Lucida Sans Typewriter" panose="020B0509030504030204" pitchFamily="49" charset="0"/>
                </a:endParaRPr>
              </a:p>
            </p:txBody>
          </p:sp>
          <p:sp>
            <p:nvSpPr>
              <p:cNvPr id="129078" name="Rectangle 48">
                <a:extLst>
                  <a:ext uri="{FF2B5EF4-FFF2-40B4-BE49-F238E27FC236}">
                    <a16:creationId xmlns:a16="http://schemas.microsoft.com/office/drawing/2014/main" id="{801A0C72-0421-4DA6-AF06-C0EDB14314A2}"/>
                  </a:ext>
                </a:extLst>
              </p:cNvPr>
              <p:cNvSpPr>
                <a:spLocks noChangeArrowheads="1"/>
              </p:cNvSpPr>
              <p:nvPr/>
            </p:nvSpPr>
            <p:spPr bwMode="auto">
              <a:xfrm>
                <a:off x="4644" y="757"/>
                <a:ext cx="3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r>
                  <a:rPr lang="en-US" altLang="en-US" sz="1600" b="0">
                    <a:solidFill>
                      <a:srgbClr val="000000"/>
                    </a:solidFill>
                    <a:latin typeface="Lucida Sans Typewriter" panose="020B0509030504030204" pitchFamily="49" charset="0"/>
                  </a:rPr>
                  <a:t>Hours</a:t>
                </a:r>
                <a:endParaRPr lang="en-US" altLang="en-US" sz="1600" b="0">
                  <a:solidFill>
                    <a:schemeClr val="tx1"/>
                  </a:solidFill>
                  <a:latin typeface="Lucida Sans Typewriter" panose="020B0509030504030204" pitchFamily="49" charset="0"/>
                </a:endParaRPr>
              </a:p>
            </p:txBody>
          </p:sp>
        </p:grpSp>
        <p:sp>
          <p:nvSpPr>
            <p:cNvPr id="129060" name="AutoShape 49">
              <a:extLst>
                <a:ext uri="{FF2B5EF4-FFF2-40B4-BE49-F238E27FC236}">
                  <a16:creationId xmlns:a16="http://schemas.microsoft.com/office/drawing/2014/main" id="{7AF8C7CB-A46C-4649-9415-9ADB5BA834BF}"/>
                </a:ext>
              </a:extLst>
            </p:cNvPr>
            <p:cNvSpPr>
              <a:spLocks noChangeArrowheads="1"/>
            </p:cNvSpPr>
            <p:nvPr/>
          </p:nvSpPr>
          <p:spPr bwMode="auto">
            <a:xfrm>
              <a:off x="1992" y="916"/>
              <a:ext cx="978" cy="447"/>
            </a:xfrm>
            <a:prstGeom prst="roundRect">
              <a:avLst>
                <a:gd name="adj" fmla="val 48435"/>
              </a:avLst>
            </a:prstGeom>
            <a:solidFill>
              <a:schemeClr val="bg1"/>
            </a:solidFill>
            <a:ln w="22225">
              <a:solidFill>
                <a:srgbClr val="000000"/>
              </a:solidFill>
              <a:round/>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29061" name="Rectangle 50">
              <a:extLst>
                <a:ext uri="{FF2B5EF4-FFF2-40B4-BE49-F238E27FC236}">
                  <a16:creationId xmlns:a16="http://schemas.microsoft.com/office/drawing/2014/main" id="{0B0B46E6-689D-4694-8FD8-2C3C418A50B3}"/>
                </a:ext>
              </a:extLst>
            </p:cNvPr>
            <p:cNvSpPr>
              <a:spLocks noChangeArrowheads="1"/>
            </p:cNvSpPr>
            <p:nvPr/>
          </p:nvSpPr>
          <p:spPr bwMode="auto">
            <a:xfrm>
              <a:off x="2288" y="1007"/>
              <a:ext cx="3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600" b="0">
                  <a:solidFill>
                    <a:srgbClr val="000000"/>
                  </a:solidFill>
                  <a:latin typeface="Lucida Sans Typewriter" panose="020B0509030504030204" pitchFamily="49" charset="0"/>
                </a:rPr>
                <a:t>Blink</a:t>
              </a:r>
              <a:endParaRPr lang="en-US" altLang="en-US" sz="1600" b="0">
                <a:solidFill>
                  <a:schemeClr val="tx1"/>
                </a:solidFill>
                <a:latin typeface="Lucida Sans Typewriter" panose="020B0509030504030204" pitchFamily="49" charset="0"/>
              </a:endParaRPr>
            </a:p>
          </p:txBody>
        </p:sp>
        <p:sp>
          <p:nvSpPr>
            <p:cNvPr id="129062" name="Rectangle 51">
              <a:extLst>
                <a:ext uri="{FF2B5EF4-FFF2-40B4-BE49-F238E27FC236}">
                  <a16:creationId xmlns:a16="http://schemas.microsoft.com/office/drawing/2014/main" id="{445F71F5-CD0E-4607-A58C-B6646B393E24}"/>
                </a:ext>
              </a:extLst>
            </p:cNvPr>
            <p:cNvSpPr>
              <a:spLocks noChangeArrowheads="1"/>
            </p:cNvSpPr>
            <p:nvPr/>
          </p:nvSpPr>
          <p:spPr bwMode="auto">
            <a:xfrm>
              <a:off x="2288" y="1119"/>
              <a:ext cx="3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600" b="0">
                  <a:solidFill>
                    <a:srgbClr val="000000"/>
                  </a:solidFill>
                  <a:latin typeface="Lucida Sans Typewriter" panose="020B0509030504030204" pitchFamily="49" charset="0"/>
                </a:rPr>
                <a:t>Hours</a:t>
              </a:r>
              <a:endParaRPr lang="en-US" altLang="en-US" sz="1600" b="0">
                <a:solidFill>
                  <a:schemeClr val="tx1"/>
                </a:solidFill>
                <a:latin typeface="Lucida Sans Typewriter" panose="020B0509030504030204" pitchFamily="49" charset="0"/>
              </a:endParaRPr>
            </a:p>
          </p:txBody>
        </p:sp>
        <p:sp>
          <p:nvSpPr>
            <p:cNvPr id="129063" name="AutoShape 52">
              <a:extLst>
                <a:ext uri="{FF2B5EF4-FFF2-40B4-BE49-F238E27FC236}">
                  <a16:creationId xmlns:a16="http://schemas.microsoft.com/office/drawing/2014/main" id="{67A4D7B4-DB01-4FC0-9E17-C369303CD4F1}"/>
                </a:ext>
              </a:extLst>
            </p:cNvPr>
            <p:cNvSpPr>
              <a:spLocks noChangeArrowheads="1"/>
            </p:cNvSpPr>
            <p:nvPr/>
          </p:nvSpPr>
          <p:spPr bwMode="auto">
            <a:xfrm>
              <a:off x="2006" y="3024"/>
              <a:ext cx="978" cy="447"/>
            </a:xfrm>
            <a:prstGeom prst="roundRect">
              <a:avLst>
                <a:gd name="adj" fmla="val 48435"/>
              </a:avLst>
            </a:prstGeom>
            <a:solidFill>
              <a:schemeClr val="bg1"/>
            </a:solidFill>
            <a:ln w="22225">
              <a:solidFill>
                <a:srgbClr val="000000"/>
              </a:solidFill>
              <a:round/>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29064" name="Rectangle 53">
              <a:extLst>
                <a:ext uri="{FF2B5EF4-FFF2-40B4-BE49-F238E27FC236}">
                  <a16:creationId xmlns:a16="http://schemas.microsoft.com/office/drawing/2014/main" id="{BCCA37AA-DC11-4E51-872E-36B76332D9D8}"/>
                </a:ext>
              </a:extLst>
            </p:cNvPr>
            <p:cNvSpPr>
              <a:spLocks noChangeArrowheads="1"/>
            </p:cNvSpPr>
            <p:nvPr/>
          </p:nvSpPr>
          <p:spPr bwMode="auto">
            <a:xfrm>
              <a:off x="2302" y="3115"/>
              <a:ext cx="3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600" b="0">
                  <a:solidFill>
                    <a:srgbClr val="000000"/>
                  </a:solidFill>
                  <a:latin typeface="Lucida Sans Typewriter" panose="020B0509030504030204" pitchFamily="49" charset="0"/>
                </a:rPr>
                <a:t>Blink</a:t>
              </a:r>
              <a:endParaRPr lang="en-US" altLang="en-US" sz="1600" b="0">
                <a:solidFill>
                  <a:schemeClr val="tx1"/>
                </a:solidFill>
                <a:latin typeface="Lucida Sans Typewriter" panose="020B0509030504030204" pitchFamily="49" charset="0"/>
              </a:endParaRPr>
            </a:p>
          </p:txBody>
        </p:sp>
        <p:sp>
          <p:nvSpPr>
            <p:cNvPr id="129065" name="Rectangle 54">
              <a:extLst>
                <a:ext uri="{FF2B5EF4-FFF2-40B4-BE49-F238E27FC236}">
                  <a16:creationId xmlns:a16="http://schemas.microsoft.com/office/drawing/2014/main" id="{B84BD1F4-0E89-4DD4-99CA-8AB632C18E3D}"/>
                </a:ext>
              </a:extLst>
            </p:cNvPr>
            <p:cNvSpPr>
              <a:spLocks noChangeArrowheads="1"/>
            </p:cNvSpPr>
            <p:nvPr/>
          </p:nvSpPr>
          <p:spPr bwMode="auto">
            <a:xfrm>
              <a:off x="2228" y="3227"/>
              <a:ext cx="5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600" b="0">
                  <a:solidFill>
                    <a:srgbClr val="000000"/>
                  </a:solidFill>
                  <a:latin typeface="Lucida Sans Typewriter" panose="020B0509030504030204" pitchFamily="49" charset="0"/>
                </a:rPr>
                <a:t>Seconds</a:t>
              </a:r>
              <a:endParaRPr lang="en-US" altLang="en-US" sz="1600" b="0">
                <a:solidFill>
                  <a:schemeClr val="tx1"/>
                </a:solidFill>
                <a:latin typeface="Lucida Sans Typewriter" panose="020B0509030504030204" pitchFamily="49" charset="0"/>
              </a:endParaRPr>
            </a:p>
          </p:txBody>
        </p:sp>
        <p:sp>
          <p:nvSpPr>
            <p:cNvPr id="129066" name="AutoShape 55">
              <a:extLst>
                <a:ext uri="{FF2B5EF4-FFF2-40B4-BE49-F238E27FC236}">
                  <a16:creationId xmlns:a16="http://schemas.microsoft.com/office/drawing/2014/main" id="{42738905-C362-4549-A71B-DDF09E3AE39B}"/>
                </a:ext>
              </a:extLst>
            </p:cNvPr>
            <p:cNvSpPr>
              <a:spLocks noChangeArrowheads="1"/>
            </p:cNvSpPr>
            <p:nvPr/>
          </p:nvSpPr>
          <p:spPr bwMode="auto">
            <a:xfrm>
              <a:off x="2006" y="1977"/>
              <a:ext cx="978" cy="447"/>
            </a:xfrm>
            <a:prstGeom prst="roundRect">
              <a:avLst>
                <a:gd name="adj" fmla="val 48435"/>
              </a:avLst>
            </a:prstGeom>
            <a:solidFill>
              <a:schemeClr val="bg1"/>
            </a:solidFill>
            <a:ln w="22225">
              <a:solidFill>
                <a:srgbClr val="000000"/>
              </a:solidFill>
              <a:round/>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29067" name="Rectangle 56">
              <a:extLst>
                <a:ext uri="{FF2B5EF4-FFF2-40B4-BE49-F238E27FC236}">
                  <a16:creationId xmlns:a16="http://schemas.microsoft.com/office/drawing/2014/main" id="{AC1624BD-D591-4DF3-BE34-2A10F8CDEC3E}"/>
                </a:ext>
              </a:extLst>
            </p:cNvPr>
            <p:cNvSpPr>
              <a:spLocks noChangeArrowheads="1"/>
            </p:cNvSpPr>
            <p:nvPr/>
          </p:nvSpPr>
          <p:spPr bwMode="auto">
            <a:xfrm>
              <a:off x="2302" y="2068"/>
              <a:ext cx="3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600" b="0">
                  <a:solidFill>
                    <a:srgbClr val="000000"/>
                  </a:solidFill>
                  <a:latin typeface="Lucida Sans Typewriter" panose="020B0509030504030204" pitchFamily="49" charset="0"/>
                </a:rPr>
                <a:t>Blink</a:t>
              </a:r>
              <a:endParaRPr lang="en-US" altLang="en-US" sz="1600" b="0">
                <a:solidFill>
                  <a:schemeClr val="tx1"/>
                </a:solidFill>
                <a:latin typeface="Lucida Sans Typewriter" panose="020B0509030504030204" pitchFamily="49" charset="0"/>
              </a:endParaRPr>
            </a:p>
          </p:txBody>
        </p:sp>
        <p:sp>
          <p:nvSpPr>
            <p:cNvPr id="129068" name="Rectangle 57">
              <a:extLst>
                <a:ext uri="{FF2B5EF4-FFF2-40B4-BE49-F238E27FC236}">
                  <a16:creationId xmlns:a16="http://schemas.microsoft.com/office/drawing/2014/main" id="{36280027-FA09-4413-9C19-E0FDD8C9D94E}"/>
                </a:ext>
              </a:extLst>
            </p:cNvPr>
            <p:cNvSpPr>
              <a:spLocks noChangeArrowheads="1"/>
            </p:cNvSpPr>
            <p:nvPr/>
          </p:nvSpPr>
          <p:spPr bwMode="auto">
            <a:xfrm>
              <a:off x="2228" y="2180"/>
              <a:ext cx="5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600" b="0">
                  <a:solidFill>
                    <a:srgbClr val="000000"/>
                  </a:solidFill>
                  <a:latin typeface="Lucida Sans Typewriter" panose="020B0509030504030204" pitchFamily="49" charset="0"/>
                </a:rPr>
                <a:t>Minutes</a:t>
              </a:r>
              <a:endParaRPr lang="en-US" altLang="en-US" sz="1600" b="0">
                <a:solidFill>
                  <a:schemeClr val="tx1"/>
                </a:solidFill>
                <a:latin typeface="Lucida Sans Typewriter" panose="020B0509030504030204" pitchFamily="49" charset="0"/>
              </a:endParaRPr>
            </a:p>
          </p:txBody>
        </p:sp>
        <p:sp>
          <p:nvSpPr>
            <p:cNvPr id="129069" name="AutoShape 58">
              <a:extLst>
                <a:ext uri="{FF2B5EF4-FFF2-40B4-BE49-F238E27FC236}">
                  <a16:creationId xmlns:a16="http://schemas.microsoft.com/office/drawing/2014/main" id="{21C8FD8E-762C-4859-9FBF-E5DE3B13DF5E}"/>
                </a:ext>
              </a:extLst>
            </p:cNvPr>
            <p:cNvSpPr>
              <a:spLocks noChangeArrowheads="1"/>
            </p:cNvSpPr>
            <p:nvPr/>
          </p:nvSpPr>
          <p:spPr bwMode="auto">
            <a:xfrm>
              <a:off x="4325" y="3025"/>
              <a:ext cx="978" cy="447"/>
            </a:xfrm>
            <a:prstGeom prst="roundRect">
              <a:avLst>
                <a:gd name="adj" fmla="val 48435"/>
              </a:avLst>
            </a:prstGeom>
            <a:solidFill>
              <a:schemeClr val="bg1"/>
            </a:solidFill>
            <a:ln w="22225">
              <a:solidFill>
                <a:srgbClr val="000000"/>
              </a:solidFill>
              <a:round/>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nvGrpSpPr>
            <p:cNvPr id="129070" name="Group 59">
              <a:extLst>
                <a:ext uri="{FF2B5EF4-FFF2-40B4-BE49-F238E27FC236}">
                  <a16:creationId xmlns:a16="http://schemas.microsoft.com/office/drawing/2014/main" id="{19C5E5AB-1320-4AF6-A4D6-DDB9FBF54A4A}"/>
                </a:ext>
              </a:extLst>
            </p:cNvPr>
            <p:cNvGrpSpPr>
              <a:grpSpLocks/>
            </p:cNvGrpSpPr>
            <p:nvPr/>
          </p:nvGrpSpPr>
          <p:grpSpPr bwMode="auto">
            <a:xfrm>
              <a:off x="4467" y="3116"/>
              <a:ext cx="694" cy="266"/>
              <a:chOff x="4509" y="2769"/>
              <a:chExt cx="694" cy="266"/>
            </a:xfrm>
          </p:grpSpPr>
          <p:sp>
            <p:nvSpPr>
              <p:cNvPr id="129075" name="Rectangle 60">
                <a:extLst>
                  <a:ext uri="{FF2B5EF4-FFF2-40B4-BE49-F238E27FC236}">
                    <a16:creationId xmlns:a16="http://schemas.microsoft.com/office/drawing/2014/main" id="{121B6565-AC23-43D0-83CE-6ACB8C51918D}"/>
                  </a:ext>
                </a:extLst>
              </p:cNvPr>
              <p:cNvSpPr>
                <a:spLocks noChangeArrowheads="1"/>
              </p:cNvSpPr>
              <p:nvPr/>
            </p:nvSpPr>
            <p:spPr bwMode="auto">
              <a:xfrm>
                <a:off x="4509" y="2769"/>
                <a:ext cx="69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600" b="0">
                    <a:solidFill>
                      <a:srgbClr val="000000"/>
                    </a:solidFill>
                    <a:latin typeface="Lucida Sans Typewriter" panose="020B0509030504030204" pitchFamily="49" charset="0"/>
                  </a:rPr>
                  <a:t>Increment</a:t>
                </a:r>
                <a:endParaRPr lang="en-US" altLang="en-US" sz="1600" b="0">
                  <a:solidFill>
                    <a:schemeClr val="tx1"/>
                  </a:solidFill>
                  <a:latin typeface="Lucida Sans Typewriter" panose="020B0509030504030204" pitchFamily="49" charset="0"/>
                </a:endParaRPr>
              </a:p>
            </p:txBody>
          </p:sp>
          <p:sp>
            <p:nvSpPr>
              <p:cNvPr id="129076" name="Rectangle 61">
                <a:extLst>
                  <a:ext uri="{FF2B5EF4-FFF2-40B4-BE49-F238E27FC236}">
                    <a16:creationId xmlns:a16="http://schemas.microsoft.com/office/drawing/2014/main" id="{A218A10A-6D1D-45F0-A204-9ACBBB0604A4}"/>
                  </a:ext>
                </a:extLst>
              </p:cNvPr>
              <p:cNvSpPr>
                <a:spLocks noChangeArrowheads="1"/>
              </p:cNvSpPr>
              <p:nvPr/>
            </p:nvSpPr>
            <p:spPr bwMode="auto">
              <a:xfrm>
                <a:off x="4587" y="2881"/>
                <a:ext cx="5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600" b="0">
                    <a:solidFill>
                      <a:srgbClr val="000000"/>
                    </a:solidFill>
                    <a:latin typeface="Lucida Sans Typewriter" panose="020B0509030504030204" pitchFamily="49" charset="0"/>
                  </a:rPr>
                  <a:t>Seconds</a:t>
                </a:r>
                <a:endParaRPr lang="en-US" altLang="en-US" sz="1600" b="0">
                  <a:solidFill>
                    <a:schemeClr val="tx1"/>
                  </a:solidFill>
                  <a:latin typeface="Lucida Sans Typewriter" panose="020B0509030504030204" pitchFamily="49" charset="0"/>
                </a:endParaRPr>
              </a:p>
            </p:txBody>
          </p:sp>
        </p:grpSp>
        <p:sp>
          <p:nvSpPr>
            <p:cNvPr id="129071" name="AutoShape 62">
              <a:extLst>
                <a:ext uri="{FF2B5EF4-FFF2-40B4-BE49-F238E27FC236}">
                  <a16:creationId xmlns:a16="http://schemas.microsoft.com/office/drawing/2014/main" id="{9243BD99-B7D8-4F83-A9A0-D36181BCDDF1}"/>
                </a:ext>
              </a:extLst>
            </p:cNvPr>
            <p:cNvSpPr>
              <a:spLocks noChangeArrowheads="1"/>
            </p:cNvSpPr>
            <p:nvPr/>
          </p:nvSpPr>
          <p:spPr bwMode="auto">
            <a:xfrm>
              <a:off x="456" y="3025"/>
              <a:ext cx="978" cy="447"/>
            </a:xfrm>
            <a:prstGeom prst="roundRect">
              <a:avLst>
                <a:gd name="adj" fmla="val 48435"/>
              </a:avLst>
            </a:prstGeom>
            <a:solidFill>
              <a:schemeClr val="bg1"/>
            </a:solidFill>
            <a:ln w="22225">
              <a:solidFill>
                <a:srgbClr val="000000"/>
              </a:solidFill>
              <a:round/>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129072" name="Rectangle 63">
              <a:extLst>
                <a:ext uri="{FF2B5EF4-FFF2-40B4-BE49-F238E27FC236}">
                  <a16:creationId xmlns:a16="http://schemas.microsoft.com/office/drawing/2014/main" id="{27256CE8-7357-43E8-A111-E786059A3343}"/>
                </a:ext>
              </a:extLst>
            </p:cNvPr>
            <p:cNvSpPr>
              <a:spLocks noChangeArrowheads="1"/>
            </p:cNvSpPr>
            <p:nvPr/>
          </p:nvSpPr>
          <p:spPr bwMode="auto">
            <a:xfrm>
              <a:off x="796" y="3116"/>
              <a:ext cx="30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600" b="0">
                  <a:solidFill>
                    <a:srgbClr val="000000"/>
                  </a:solidFill>
                  <a:latin typeface="Lucida Sans Typewriter" panose="020B0509030504030204" pitchFamily="49" charset="0"/>
                </a:rPr>
                <a:t>Stop</a:t>
              </a:r>
              <a:endParaRPr lang="en-US" altLang="en-US" sz="1600" b="0">
                <a:solidFill>
                  <a:schemeClr val="tx1"/>
                </a:solidFill>
                <a:latin typeface="Lucida Sans Typewriter" panose="020B0509030504030204" pitchFamily="49" charset="0"/>
              </a:endParaRPr>
            </a:p>
          </p:txBody>
        </p:sp>
        <p:sp>
          <p:nvSpPr>
            <p:cNvPr id="129073" name="Rectangle 64">
              <a:extLst>
                <a:ext uri="{FF2B5EF4-FFF2-40B4-BE49-F238E27FC236}">
                  <a16:creationId xmlns:a16="http://schemas.microsoft.com/office/drawing/2014/main" id="{0857F65C-AC94-421E-AB4F-7A5684BD7F1C}"/>
                </a:ext>
              </a:extLst>
            </p:cNvPr>
            <p:cNvSpPr>
              <a:spLocks noChangeArrowheads="1"/>
            </p:cNvSpPr>
            <p:nvPr/>
          </p:nvSpPr>
          <p:spPr bwMode="auto">
            <a:xfrm>
              <a:off x="640" y="3228"/>
              <a:ext cx="61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sz="1600" b="0">
                  <a:solidFill>
                    <a:srgbClr val="000000"/>
                  </a:solidFill>
                  <a:latin typeface="Lucida Sans Typewriter" panose="020B0509030504030204" pitchFamily="49" charset="0"/>
                </a:rPr>
                <a:t>Blinking</a:t>
              </a:r>
              <a:endParaRPr lang="en-US" altLang="en-US" sz="1600" b="0">
                <a:solidFill>
                  <a:schemeClr val="tx1"/>
                </a:solidFill>
                <a:latin typeface="Lucida Sans Typewriter" panose="020B0509030504030204" pitchFamily="49" charset="0"/>
              </a:endParaRPr>
            </a:p>
          </p:txBody>
        </p:sp>
        <p:sp>
          <p:nvSpPr>
            <p:cNvPr id="129074" name="Oval 65">
              <a:extLst>
                <a:ext uri="{FF2B5EF4-FFF2-40B4-BE49-F238E27FC236}">
                  <a16:creationId xmlns:a16="http://schemas.microsoft.com/office/drawing/2014/main" id="{D5F6CAE7-7715-4051-B52C-5B2D35B33AF8}"/>
                </a:ext>
              </a:extLst>
            </p:cNvPr>
            <p:cNvSpPr>
              <a:spLocks noChangeArrowheads="1"/>
            </p:cNvSpPr>
            <p:nvPr/>
          </p:nvSpPr>
          <p:spPr bwMode="auto">
            <a:xfrm>
              <a:off x="888" y="3765"/>
              <a:ext cx="98" cy="98"/>
            </a:xfrm>
            <a:prstGeom prst="ellipse">
              <a:avLst/>
            </a:prstGeom>
            <a:solidFill>
              <a:srgbClr val="000000"/>
            </a:solidFill>
            <a:ln w="22225">
              <a:solidFill>
                <a:srgbClr val="000000"/>
              </a:solidFill>
              <a:round/>
              <a:headEnd/>
              <a:tailEnd/>
            </a:ln>
          </p:spPr>
          <p:txBody>
            <a:bodyP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19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2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2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192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19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5" grpId="0" animBg="1" autoUpdateAnimBg="0"/>
      <p:bldP spid="81926" grpId="0" animBg="1" autoUpdateAnimBg="0"/>
      <p:bldP spid="81927" grpId="0" animBg="1" autoUpdateAnimBg="0"/>
      <p:bldP spid="81928" grpId="0" animBg="1" autoUpdateAnimBg="0"/>
      <p:bldP spid="81929" grpId="0" animBg="1" autoUpdateAnimBg="0"/>
      <p:bldP spid="81930"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FCD08A57-212C-4E55-9A71-D30393EC4A0A}"/>
              </a:ext>
            </a:extLst>
          </p:cNvPr>
          <p:cNvSpPr>
            <a:spLocks noGrp="1" noChangeArrowheads="1"/>
          </p:cNvSpPr>
          <p:nvPr>
            <p:ph type="title"/>
          </p:nvPr>
        </p:nvSpPr>
        <p:spPr/>
        <p:txBody>
          <a:bodyPr/>
          <a:lstStyle/>
          <a:p>
            <a:r>
              <a:rPr lang="en-US" altLang="en-US"/>
              <a:t>Other UML Notations</a:t>
            </a:r>
          </a:p>
        </p:txBody>
      </p:sp>
      <p:sp>
        <p:nvSpPr>
          <p:cNvPr id="90115" name="Rectangle 3">
            <a:extLst>
              <a:ext uri="{FF2B5EF4-FFF2-40B4-BE49-F238E27FC236}">
                <a16:creationId xmlns:a16="http://schemas.microsoft.com/office/drawing/2014/main" id="{545EE146-2953-49E2-B47E-41165E72A43B}"/>
              </a:ext>
            </a:extLst>
          </p:cNvPr>
          <p:cNvSpPr>
            <a:spLocks noGrp="1" noChangeArrowheads="1"/>
          </p:cNvSpPr>
          <p:nvPr>
            <p:ph type="body" idx="1"/>
          </p:nvPr>
        </p:nvSpPr>
        <p:spPr/>
        <p:txBody>
          <a:bodyPr/>
          <a:lstStyle/>
          <a:p>
            <a:pPr>
              <a:buFont typeface="Times" panose="02020603050405020304" pitchFamily="18" charset="0"/>
              <a:buNone/>
            </a:pPr>
            <a:r>
              <a:rPr lang="en-US" altLang="en-US"/>
              <a:t>UML provides many other notations, for example</a:t>
            </a:r>
          </a:p>
          <a:p>
            <a:r>
              <a:rPr lang="en-US" altLang="en-US"/>
              <a:t>Deployment diagrams for modeling configurations </a:t>
            </a:r>
          </a:p>
          <a:p>
            <a:pPr lvl="1"/>
            <a:r>
              <a:rPr lang="de-DE" altLang="en-US"/>
              <a:t>U</a:t>
            </a:r>
            <a:r>
              <a:rPr lang="en-US" altLang="en-US"/>
              <a:t>seful for testing and for release management</a:t>
            </a:r>
          </a:p>
          <a:p>
            <a:r>
              <a:rPr lang="en-US" altLang="en-US"/>
              <a:t>We introduce these and other notations as we go along in the lectures</a:t>
            </a:r>
          </a:p>
          <a:p>
            <a:pPr lvl="1"/>
            <a:r>
              <a:rPr lang="en-US" altLang="en-US"/>
              <a:t>OCL: A language for constraining UML models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01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01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9011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9011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901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4C5B9056-7167-41F9-A6BE-837E826E68EC}"/>
              </a:ext>
            </a:extLst>
          </p:cNvPr>
          <p:cNvSpPr>
            <a:spLocks noGrp="1" noChangeArrowheads="1"/>
          </p:cNvSpPr>
          <p:nvPr>
            <p:ph type="title"/>
          </p:nvPr>
        </p:nvSpPr>
        <p:spPr>
          <a:xfrm>
            <a:off x="127000" y="222250"/>
            <a:ext cx="9099550" cy="863600"/>
          </a:xfrm>
        </p:spPr>
        <p:txBody>
          <a:bodyPr/>
          <a:lstStyle/>
          <a:p>
            <a:r>
              <a:rPr lang="en-US" altLang="en-US"/>
              <a:t>What should be done first? Coding or Modeling?</a:t>
            </a:r>
          </a:p>
        </p:txBody>
      </p:sp>
      <p:sp>
        <p:nvSpPr>
          <p:cNvPr id="165891" name="Rectangle 3">
            <a:extLst>
              <a:ext uri="{FF2B5EF4-FFF2-40B4-BE49-F238E27FC236}">
                <a16:creationId xmlns:a16="http://schemas.microsoft.com/office/drawing/2014/main" id="{01B16F1E-BFCD-4C1C-960F-ADF95DAAA36B}"/>
              </a:ext>
            </a:extLst>
          </p:cNvPr>
          <p:cNvSpPr>
            <a:spLocks noGrp="1" noChangeArrowheads="1"/>
          </p:cNvSpPr>
          <p:nvPr>
            <p:ph type="body" idx="1"/>
          </p:nvPr>
        </p:nvSpPr>
        <p:spPr>
          <a:xfrm>
            <a:off x="533400" y="1239838"/>
            <a:ext cx="8001000" cy="4800600"/>
          </a:xfrm>
        </p:spPr>
        <p:txBody>
          <a:bodyPr/>
          <a:lstStyle/>
          <a:p>
            <a:r>
              <a:rPr lang="en-US" altLang="en-US"/>
              <a:t>It all depends….</a:t>
            </a:r>
          </a:p>
          <a:p>
            <a:r>
              <a:rPr lang="en-US" altLang="en-US">
                <a:solidFill>
                  <a:srgbClr val="FF3300"/>
                </a:solidFill>
              </a:rPr>
              <a:t>Forward Engineering</a:t>
            </a:r>
            <a:endParaRPr lang="en-US" altLang="en-US"/>
          </a:p>
          <a:p>
            <a:pPr lvl="1"/>
            <a:r>
              <a:rPr lang="en-US" altLang="en-US"/>
              <a:t>Creation of code from a model</a:t>
            </a:r>
          </a:p>
          <a:p>
            <a:pPr lvl="1"/>
            <a:r>
              <a:rPr lang="en-US" altLang="en-US"/>
              <a:t>Start with modeling</a:t>
            </a:r>
          </a:p>
          <a:p>
            <a:pPr lvl="1"/>
            <a:r>
              <a:rPr lang="en-US" altLang="en-US"/>
              <a:t>Greenfield projects</a:t>
            </a:r>
          </a:p>
          <a:p>
            <a:r>
              <a:rPr lang="en-US" altLang="en-US">
                <a:solidFill>
                  <a:srgbClr val="FF3300"/>
                </a:solidFill>
              </a:rPr>
              <a:t>Reverse Engineering</a:t>
            </a:r>
            <a:endParaRPr lang="en-US" altLang="en-US"/>
          </a:p>
          <a:p>
            <a:pPr lvl="1"/>
            <a:r>
              <a:rPr lang="en-US" altLang="en-US"/>
              <a:t>Creation of a model from existing code</a:t>
            </a:r>
          </a:p>
          <a:p>
            <a:pPr lvl="1"/>
            <a:r>
              <a:rPr lang="en-US" altLang="en-US"/>
              <a:t>Interface or reengineering projects</a:t>
            </a:r>
          </a:p>
          <a:p>
            <a:r>
              <a:rPr lang="en-US" altLang="en-US">
                <a:solidFill>
                  <a:srgbClr val="FF3300"/>
                </a:solidFill>
              </a:rPr>
              <a:t>Roundtrip Engineering</a:t>
            </a:r>
            <a:endParaRPr lang="en-US" altLang="en-US"/>
          </a:p>
          <a:p>
            <a:pPr lvl="1"/>
            <a:r>
              <a:rPr lang="en-US" altLang="en-US"/>
              <a:t>Move constantly between forward and reverse engineering</a:t>
            </a:r>
          </a:p>
          <a:p>
            <a:pPr lvl="1"/>
            <a:r>
              <a:rPr lang="en-US" altLang="en-US"/>
              <a:t>Reengineering projects</a:t>
            </a:r>
          </a:p>
          <a:p>
            <a:pPr lvl="1"/>
            <a:r>
              <a:rPr lang="en-US" altLang="en-US"/>
              <a:t>Useful when requirements, technology and schedule are changing frequently.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58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58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658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6589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65891">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6589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6589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65891">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6589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65891">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165891">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16589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0BA77331-05D1-49CE-8B53-18518BCAA691}"/>
              </a:ext>
            </a:extLst>
          </p:cNvPr>
          <p:cNvSpPr>
            <a:spLocks noChangeArrowheads="1"/>
          </p:cNvSpPr>
          <p:nvPr/>
        </p:nvSpPr>
        <p:spPr bwMode="auto">
          <a:xfrm>
            <a:off x="312738" y="200025"/>
            <a:ext cx="18669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25603" name="Rectangle 3">
            <a:extLst>
              <a:ext uri="{FF2B5EF4-FFF2-40B4-BE49-F238E27FC236}">
                <a16:creationId xmlns:a16="http://schemas.microsoft.com/office/drawing/2014/main" id="{036809B1-30DE-4449-932C-E86BCA190923}"/>
              </a:ext>
            </a:extLst>
          </p:cNvPr>
          <p:cNvSpPr>
            <a:spLocks noGrp="1" noChangeArrowheads="1"/>
          </p:cNvSpPr>
          <p:nvPr>
            <p:ph type="title"/>
          </p:nvPr>
        </p:nvSpPr>
        <p:spPr/>
        <p:txBody>
          <a:bodyPr/>
          <a:lstStyle/>
          <a:p>
            <a:r>
              <a:rPr lang="en-US" altLang="en-US" sz="3400"/>
              <a:t>Abstraction</a:t>
            </a:r>
          </a:p>
        </p:txBody>
      </p:sp>
      <p:sp>
        <p:nvSpPr>
          <p:cNvPr id="25604" name="Rectangle 17">
            <a:extLst>
              <a:ext uri="{FF2B5EF4-FFF2-40B4-BE49-F238E27FC236}">
                <a16:creationId xmlns:a16="http://schemas.microsoft.com/office/drawing/2014/main" id="{8FBEFE57-EB48-4C1A-BA40-B64F60EBCAF0}"/>
              </a:ext>
            </a:extLst>
          </p:cNvPr>
          <p:cNvSpPr>
            <a:spLocks noChangeArrowheads="1"/>
          </p:cNvSpPr>
          <p:nvPr/>
        </p:nvSpPr>
        <p:spPr bwMode="auto">
          <a:xfrm>
            <a:off x="534988" y="2944813"/>
            <a:ext cx="8229600"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285750" indent="-285750">
              <a:lnSpc>
                <a:spcPct val="90000"/>
              </a:lnSpc>
              <a:spcBef>
                <a:spcPct val="30000"/>
              </a:spcBef>
              <a:buClr>
                <a:schemeClr val="tx2"/>
              </a:buClr>
              <a:buFont typeface="Times" panose="02020603050405020304" pitchFamily="18" charset="0"/>
              <a:buChar char="•"/>
              <a:defRPr sz="2400">
                <a:solidFill>
                  <a:schemeClr val="tx1"/>
                </a:solidFill>
                <a:latin typeface="Verdana" panose="020B0604030504040204" pitchFamily="34" charset="0"/>
                <a:ea typeface="MS PGothic" panose="020B0600070205080204" pitchFamily="34" charset="-128"/>
              </a:defRPr>
            </a:lvl1pPr>
            <a:lvl2pPr marL="37931725" indent="-37474525">
              <a:lnSpc>
                <a:spcPct val="90000"/>
              </a:lnSpc>
              <a:spcBef>
                <a:spcPct val="30000"/>
              </a:spcBef>
              <a:buClr>
                <a:schemeClr val="hlink"/>
              </a:buClr>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2pPr>
            <a:lvl3pPr marL="1143000" indent="-228600">
              <a:lnSpc>
                <a:spcPct val="90000"/>
              </a:lnSpc>
              <a:spcBef>
                <a:spcPct val="30000"/>
              </a:spcBef>
              <a:buClr>
                <a:schemeClr val="tx2"/>
              </a:buClr>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3pPr>
            <a:lvl4pPr marL="1543050" indent="-171450">
              <a:lnSpc>
                <a:spcPct val="90000"/>
              </a:lnSpc>
              <a:spcBef>
                <a:spcPct val="30000"/>
              </a:spcBef>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4pPr>
            <a:lvl5pPr marL="2000250" indent="-171450">
              <a:lnSpc>
                <a:spcPct val="90000"/>
              </a:lnSpc>
              <a:spcBef>
                <a:spcPct val="30000"/>
              </a:spcBef>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5pPr>
            <a:lvl6pPr marL="2457450" indent="-17145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6pPr>
            <a:lvl7pPr marL="2914650" indent="-17145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7pPr>
            <a:lvl8pPr marL="3371850" indent="-17145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8pPr>
            <a:lvl9pPr marL="3829050" indent="-17145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9pPr>
          </a:lstStyle>
          <a:p>
            <a:r>
              <a:rPr lang="en-US" altLang="en-US" b="0"/>
              <a:t>Chunking: </a:t>
            </a:r>
          </a:p>
          <a:p>
            <a:pPr lvl="2"/>
            <a:r>
              <a:rPr lang="en-US" altLang="en-US" b="0"/>
              <a:t>Group collection of objects to reduce complexity</a:t>
            </a:r>
          </a:p>
          <a:p>
            <a:pPr lvl="2"/>
            <a:r>
              <a:rPr lang="en-US" altLang="en-US" b="0"/>
              <a:t>4 chunks:</a:t>
            </a:r>
          </a:p>
          <a:p>
            <a:pPr lvl="3"/>
            <a:r>
              <a:rPr lang="en-US" altLang="en-US" b="0"/>
              <a:t>State-code, city-code, TUM-code, Office-Part</a:t>
            </a:r>
          </a:p>
        </p:txBody>
      </p:sp>
      <p:sp>
        <p:nvSpPr>
          <p:cNvPr id="25605" name="Rectangle 18">
            <a:extLst>
              <a:ext uri="{FF2B5EF4-FFF2-40B4-BE49-F238E27FC236}">
                <a16:creationId xmlns:a16="http://schemas.microsoft.com/office/drawing/2014/main" id="{82DF6321-1B7B-416C-917A-81E7F9ECB67E}"/>
              </a:ext>
            </a:extLst>
          </p:cNvPr>
          <p:cNvSpPr>
            <a:spLocks noChangeArrowheads="1"/>
          </p:cNvSpPr>
          <p:nvPr/>
        </p:nvSpPr>
        <p:spPr bwMode="auto">
          <a:xfrm>
            <a:off x="563563" y="957263"/>
            <a:ext cx="8229600"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285750" indent="-285750">
              <a:lnSpc>
                <a:spcPct val="90000"/>
              </a:lnSpc>
              <a:spcBef>
                <a:spcPct val="30000"/>
              </a:spcBef>
              <a:buClr>
                <a:schemeClr val="tx2"/>
              </a:buClr>
              <a:buFont typeface="Times" panose="02020603050405020304" pitchFamily="18" charset="0"/>
              <a:buChar char="•"/>
              <a:defRPr sz="2400">
                <a:solidFill>
                  <a:schemeClr val="tx1"/>
                </a:solidFill>
                <a:latin typeface="Verdana" panose="020B0604030504040204" pitchFamily="34" charset="0"/>
                <a:ea typeface="MS PGothic" panose="020B0600070205080204" pitchFamily="34" charset="-128"/>
              </a:defRPr>
            </a:lvl1pPr>
            <a:lvl2pPr marL="685800" indent="-228600">
              <a:lnSpc>
                <a:spcPct val="90000"/>
              </a:lnSpc>
              <a:spcBef>
                <a:spcPct val="30000"/>
              </a:spcBef>
              <a:buClr>
                <a:schemeClr val="hlink"/>
              </a:buClr>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2pPr>
            <a:lvl3pPr marL="1143000" indent="-228600">
              <a:lnSpc>
                <a:spcPct val="90000"/>
              </a:lnSpc>
              <a:spcBef>
                <a:spcPct val="30000"/>
              </a:spcBef>
              <a:buClr>
                <a:schemeClr val="tx2"/>
              </a:buClr>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3pPr>
            <a:lvl4pPr marL="1543050" indent="-171450">
              <a:lnSpc>
                <a:spcPct val="90000"/>
              </a:lnSpc>
              <a:spcBef>
                <a:spcPct val="30000"/>
              </a:spcBef>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4pPr>
            <a:lvl5pPr marL="2000250" indent="-171450">
              <a:lnSpc>
                <a:spcPct val="90000"/>
              </a:lnSpc>
              <a:spcBef>
                <a:spcPct val="30000"/>
              </a:spcBef>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5pPr>
            <a:lvl6pPr marL="2457450" indent="-17145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6pPr>
            <a:lvl7pPr marL="2914650" indent="-17145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7pPr>
            <a:lvl8pPr marL="3371850" indent="-17145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8pPr>
            <a:lvl9pPr marL="3829050" indent="-17145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9pPr>
          </a:lstStyle>
          <a:p>
            <a:r>
              <a:rPr lang="en-US" altLang="en-US" b="0"/>
              <a:t>Complex systems are hard to understand</a:t>
            </a:r>
          </a:p>
          <a:p>
            <a:pPr lvl="1"/>
            <a:r>
              <a:rPr lang="en-US" altLang="en-US" b="0"/>
              <a:t>The 7 +- 2 phenomena</a:t>
            </a:r>
          </a:p>
          <a:p>
            <a:pPr lvl="2"/>
            <a:r>
              <a:rPr lang="en-US" altLang="en-US" b="0"/>
              <a:t>Our short-term memory cannot store more than 7+-2 pieces at the same time -&gt; limitation of the brain</a:t>
            </a:r>
          </a:p>
          <a:p>
            <a:pPr lvl="2"/>
            <a:r>
              <a:rPr lang="en-US" altLang="en-US" b="0"/>
              <a:t>TUM Phone Number: 498928918204</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96790653-268B-402C-B8E8-A53A0F302B54}"/>
              </a:ext>
            </a:extLst>
          </p:cNvPr>
          <p:cNvSpPr>
            <a:spLocks noGrp="1" noChangeArrowheads="1"/>
          </p:cNvSpPr>
          <p:nvPr>
            <p:ph type="title"/>
          </p:nvPr>
        </p:nvSpPr>
        <p:spPr/>
        <p:txBody>
          <a:bodyPr/>
          <a:lstStyle/>
          <a:p>
            <a:r>
              <a:rPr lang="en-US" altLang="en-US"/>
              <a:t>UML Basic Notation Summary</a:t>
            </a:r>
          </a:p>
        </p:txBody>
      </p:sp>
      <p:sp>
        <p:nvSpPr>
          <p:cNvPr id="128003" name="Rectangle 3">
            <a:extLst>
              <a:ext uri="{FF2B5EF4-FFF2-40B4-BE49-F238E27FC236}">
                <a16:creationId xmlns:a16="http://schemas.microsoft.com/office/drawing/2014/main" id="{1F9D3764-A117-45BC-86A8-93ABCFA889F4}"/>
              </a:ext>
            </a:extLst>
          </p:cNvPr>
          <p:cNvSpPr>
            <a:spLocks noGrp="1" noChangeArrowheads="1"/>
          </p:cNvSpPr>
          <p:nvPr>
            <p:ph type="body" idx="1"/>
          </p:nvPr>
        </p:nvSpPr>
        <p:spPr>
          <a:xfrm>
            <a:off x="355600" y="1263650"/>
            <a:ext cx="8255000" cy="4800600"/>
          </a:xfrm>
        </p:spPr>
        <p:txBody>
          <a:bodyPr/>
          <a:lstStyle/>
          <a:p>
            <a:r>
              <a:rPr lang="en-US" altLang="en-US"/>
              <a:t>UML provides a wide variety of notations for modeling many aspects of software systems</a:t>
            </a:r>
          </a:p>
          <a:p>
            <a:r>
              <a:rPr lang="en-US" altLang="en-US"/>
              <a:t>Today we concentrated on a few notations:</a:t>
            </a:r>
          </a:p>
          <a:p>
            <a:pPr lvl="1"/>
            <a:r>
              <a:rPr lang="en-US" altLang="en-US"/>
              <a:t>Functional model: Use case diagram</a:t>
            </a:r>
          </a:p>
          <a:p>
            <a:pPr lvl="1"/>
            <a:r>
              <a:rPr lang="en-US" altLang="en-US"/>
              <a:t>Object model: Class diagram</a:t>
            </a:r>
          </a:p>
          <a:p>
            <a:pPr lvl="1"/>
            <a:r>
              <a:rPr lang="en-US" altLang="en-US"/>
              <a:t>Dynamic model: Sequence diagrams, statechart</a:t>
            </a:r>
          </a:p>
          <a:p>
            <a:pPr lvl="1" algn="ctr"/>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80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800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2800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2800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280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Rectangle 4">
            <a:extLst>
              <a:ext uri="{FF2B5EF4-FFF2-40B4-BE49-F238E27FC236}">
                <a16:creationId xmlns:a16="http://schemas.microsoft.com/office/drawing/2014/main" id="{E4E10322-B556-4F85-A270-417D7223A82F}"/>
              </a:ext>
            </a:extLst>
          </p:cNvPr>
          <p:cNvSpPr>
            <a:spLocks noGrp="1" noChangeArrowheads="1"/>
          </p:cNvSpPr>
          <p:nvPr>
            <p:ph type="title"/>
          </p:nvPr>
        </p:nvSpPr>
        <p:spPr/>
        <p:txBody>
          <a:bodyPr/>
          <a:lstStyle/>
          <a:p>
            <a:r>
              <a:rPr lang="en-US" altLang="en-US"/>
              <a:t>Additional References</a:t>
            </a:r>
          </a:p>
        </p:txBody>
      </p:sp>
      <p:sp>
        <p:nvSpPr>
          <p:cNvPr id="226309" name="Rectangle 5">
            <a:extLst>
              <a:ext uri="{FF2B5EF4-FFF2-40B4-BE49-F238E27FC236}">
                <a16:creationId xmlns:a16="http://schemas.microsoft.com/office/drawing/2014/main" id="{678BFDA8-AA05-4887-8707-EAE6F0ABB848}"/>
              </a:ext>
            </a:extLst>
          </p:cNvPr>
          <p:cNvSpPr>
            <a:spLocks noGrp="1" noChangeArrowheads="1"/>
          </p:cNvSpPr>
          <p:nvPr>
            <p:ph type="body" idx="1"/>
          </p:nvPr>
        </p:nvSpPr>
        <p:spPr>
          <a:xfrm>
            <a:off x="-133350" y="952500"/>
            <a:ext cx="9277350" cy="5362575"/>
          </a:xfrm>
        </p:spPr>
        <p:txBody>
          <a:bodyPr/>
          <a:lstStyle/>
          <a:p>
            <a:pPr>
              <a:defRPr/>
            </a:pPr>
            <a:r>
              <a:rPr lang="en-US" altLang="en-US" sz="2000" dirty="0">
                <a:ea typeface="ＭＳ Ｐゴシック" panose="020B0600070205080204" pitchFamily="34" charset="-128"/>
              </a:rPr>
              <a:t>Martin Fowler</a:t>
            </a:r>
          </a:p>
          <a:p>
            <a:pPr lvl="1">
              <a:defRPr/>
            </a:pPr>
            <a:r>
              <a:rPr lang="en-US" altLang="en-US" b="1" dirty="0">
                <a:ea typeface="ＭＳ Ｐゴシック" panose="020B0600070205080204" pitchFamily="34" charset="-128"/>
              </a:rPr>
              <a:t>UML Distilled: A Brief Guide to the Standard Object Modeling Language</a:t>
            </a:r>
            <a:r>
              <a:rPr lang="en-US" altLang="en-US" dirty="0">
                <a:ea typeface="ＭＳ Ｐゴシック" panose="020B0600070205080204" pitchFamily="34" charset="-128"/>
              </a:rPr>
              <a:t>, 3rd ed.,  Addison-Wesley, 2003 </a:t>
            </a:r>
          </a:p>
          <a:p>
            <a:pPr>
              <a:defRPr/>
            </a:pPr>
            <a:r>
              <a:rPr lang="en-US" altLang="en-US" dirty="0">
                <a:latin typeface="Arial" panose="020B0604020202020204" pitchFamily="34" charset="0"/>
                <a:ea typeface="ＭＳ Ｐゴシック" panose="020B0600070205080204" pitchFamily="34" charset="-128"/>
              </a:rPr>
              <a:t>Grady </a:t>
            </a:r>
            <a:r>
              <a:rPr lang="en-US" altLang="en-US" dirty="0" err="1">
                <a:latin typeface="Arial" panose="020B0604020202020204" pitchFamily="34" charset="0"/>
                <a:ea typeface="ＭＳ Ｐゴシック" panose="020B0600070205080204" pitchFamily="34" charset="-128"/>
              </a:rPr>
              <a:t>Booch,James</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Rumbaugh,Ivar</a:t>
            </a:r>
            <a:r>
              <a:rPr lang="en-US" altLang="en-US" dirty="0">
                <a:latin typeface="Arial" panose="020B0604020202020204" pitchFamily="34" charset="0"/>
                <a:ea typeface="ＭＳ Ｐゴシック" panose="020B0600070205080204" pitchFamily="34" charset="-128"/>
              </a:rPr>
              <a:t> Jacobson</a:t>
            </a:r>
          </a:p>
          <a:p>
            <a:pPr lvl="1">
              <a:defRPr/>
            </a:pPr>
            <a:r>
              <a:rPr lang="en-US" altLang="en-US" b="1" dirty="0">
                <a:ea typeface="ＭＳ Ｐゴシック" panose="020B0600070205080204" pitchFamily="34" charset="-128"/>
              </a:rPr>
              <a:t>The Unified Modeling Language User Guide</a:t>
            </a:r>
            <a:r>
              <a:rPr lang="en-US" altLang="en-US" dirty="0">
                <a:ea typeface="ＭＳ Ｐゴシック" panose="020B0600070205080204" pitchFamily="34" charset="-128"/>
              </a:rPr>
              <a:t>, Addison Wesley, 2</a:t>
            </a:r>
            <a:r>
              <a:rPr lang="en-US" altLang="en-US" baseline="30000" dirty="0">
                <a:ea typeface="ＭＳ Ｐゴシック" panose="020B0600070205080204" pitchFamily="34" charset="-128"/>
              </a:rPr>
              <a:t>nd</a:t>
            </a:r>
            <a:r>
              <a:rPr lang="en-US" altLang="en-US" dirty="0">
                <a:ea typeface="ＭＳ Ｐゴシック" panose="020B0600070205080204" pitchFamily="34" charset="-128"/>
              </a:rPr>
              <a:t> edition, 2005</a:t>
            </a:r>
          </a:p>
          <a:p>
            <a:pPr lvl="1">
              <a:defRPr/>
            </a:pPr>
            <a:endParaRPr lang="en-US" altLang="en-US" sz="1600" dirty="0">
              <a:ea typeface="ＭＳ Ｐゴシック" panose="020B0600070205080204" pitchFamily="34" charset="-128"/>
            </a:endParaRPr>
          </a:p>
          <a:p>
            <a:pPr lvl="1">
              <a:defRPr/>
            </a:pPr>
            <a:r>
              <a:rPr lang="en-US" b="1" dirty="0">
                <a:solidFill>
                  <a:srgbClr val="006600"/>
                </a:solidFill>
                <a:ea typeface="ＭＳ Ｐゴシック" pitchFamily="-108" charset="-128"/>
              </a:rPr>
              <a:t>The Unified Modeling Language Reference Manual</a:t>
            </a:r>
            <a:r>
              <a:rPr lang="en-US" dirty="0">
                <a:solidFill>
                  <a:srgbClr val="006600"/>
                </a:solidFill>
                <a:ea typeface="ＭＳ Ｐゴシック" pitchFamily="-108" charset="-128"/>
              </a:rPr>
              <a:t>, 2nd Edition,</a:t>
            </a:r>
            <a:r>
              <a:rPr lang="en-US" b="1" dirty="0">
                <a:solidFill>
                  <a:srgbClr val="006600"/>
                </a:solidFill>
                <a:ea typeface="ＭＳ Ｐゴシック" pitchFamily="-108" charset="-128"/>
              </a:rPr>
              <a:t> </a:t>
            </a:r>
            <a:r>
              <a:rPr lang="en-US" altLang="en-US" dirty="0">
                <a:solidFill>
                  <a:srgbClr val="006600"/>
                </a:solidFill>
                <a:ea typeface="ＭＳ Ｐゴシック" panose="020B0600070205080204" pitchFamily="34" charset="-128"/>
              </a:rPr>
              <a:t>Addison Wesley, 2004</a:t>
            </a:r>
          </a:p>
          <a:p>
            <a:pPr marL="457200" lvl="1" indent="0">
              <a:buFont typeface="Times" panose="02020603050405020304" pitchFamily="18" charset="0"/>
              <a:buNone/>
              <a:defRPr/>
            </a:pPr>
            <a:endParaRPr lang="en-US" sz="1600" b="1" dirty="0">
              <a:solidFill>
                <a:srgbClr val="006600"/>
              </a:solidFill>
              <a:ea typeface="ＭＳ Ｐゴシック" panose="020B0600070205080204" pitchFamily="34" charset="-128"/>
            </a:endParaRPr>
          </a:p>
          <a:p>
            <a:pPr lvl="1">
              <a:defRPr/>
            </a:pPr>
            <a:r>
              <a:rPr lang="en-US" b="1" dirty="0">
                <a:solidFill>
                  <a:srgbClr val="006600"/>
                </a:solidFill>
                <a:ea typeface="ＭＳ Ｐゴシック" pitchFamily="-108" charset="-128"/>
              </a:rPr>
              <a:t>The Unified Software Development Process</a:t>
            </a:r>
            <a:r>
              <a:rPr lang="en-US" dirty="0">
                <a:solidFill>
                  <a:srgbClr val="006600"/>
                </a:solidFill>
                <a:ea typeface="ＭＳ Ｐゴシック" pitchFamily="-108" charset="-128"/>
              </a:rPr>
              <a:t>, Addison-Wesley 1st Edition, 1999</a:t>
            </a:r>
          </a:p>
          <a:p>
            <a:pPr lvl="1">
              <a:defRPr/>
            </a:pPr>
            <a:endParaRPr lang="en-US" sz="1600" dirty="0">
              <a:solidFill>
                <a:srgbClr val="006600"/>
              </a:solidFill>
              <a:ea typeface="ＭＳ Ｐゴシック" pitchFamily="-108" charset="-128"/>
            </a:endParaRPr>
          </a:p>
          <a:p>
            <a:pPr lvl="1">
              <a:defRPr/>
            </a:pPr>
            <a:r>
              <a:rPr lang="en-US" dirty="0">
                <a:solidFill>
                  <a:srgbClr val="006600"/>
                </a:solidFill>
                <a:ea typeface="ＭＳ Ｐゴシック" pitchFamily="-108" charset="-128"/>
              </a:rPr>
              <a:t>Martina </a:t>
            </a:r>
            <a:r>
              <a:rPr lang="en-US" dirty="0" err="1">
                <a:solidFill>
                  <a:srgbClr val="006600"/>
                </a:solidFill>
                <a:ea typeface="ＭＳ Ｐゴシック" pitchFamily="-108" charset="-128"/>
              </a:rPr>
              <a:t>Seidl</a:t>
            </a:r>
            <a:r>
              <a:rPr lang="en-US" dirty="0">
                <a:solidFill>
                  <a:srgbClr val="006600"/>
                </a:solidFill>
                <a:ea typeface="ＭＳ Ｐゴシック" pitchFamily="-108" charset="-128"/>
              </a:rPr>
              <a:t>, Marion Scholz, Christian </a:t>
            </a:r>
            <a:r>
              <a:rPr lang="en-US" dirty="0" err="1">
                <a:solidFill>
                  <a:srgbClr val="006600"/>
                </a:solidFill>
                <a:ea typeface="ＭＳ Ｐゴシック" pitchFamily="-108" charset="-128"/>
              </a:rPr>
              <a:t>Huemer</a:t>
            </a:r>
            <a:r>
              <a:rPr lang="en-US" dirty="0">
                <a:solidFill>
                  <a:srgbClr val="006600"/>
                </a:solidFill>
                <a:ea typeface="ＭＳ Ｐゴシック" pitchFamily="-108" charset="-128"/>
              </a:rPr>
              <a:t>, </a:t>
            </a:r>
            <a:r>
              <a:rPr lang="en-US" dirty="0" err="1">
                <a:solidFill>
                  <a:srgbClr val="006600"/>
                </a:solidFill>
                <a:ea typeface="ＭＳ Ｐゴシック" pitchFamily="-108" charset="-128"/>
              </a:rPr>
              <a:t>Gerti</a:t>
            </a:r>
            <a:r>
              <a:rPr lang="en-US" dirty="0">
                <a:solidFill>
                  <a:srgbClr val="006600"/>
                </a:solidFill>
                <a:ea typeface="ＭＳ Ｐゴシック" pitchFamily="-108" charset="-128"/>
              </a:rPr>
              <a:t> Kappel</a:t>
            </a:r>
          </a:p>
          <a:p>
            <a:pPr marL="457200" lvl="1" indent="0">
              <a:buFont typeface="Times" panose="02020603050405020304" pitchFamily="18" charset="0"/>
              <a:buNone/>
              <a:defRPr/>
            </a:pPr>
            <a:r>
              <a:rPr lang="en-US" dirty="0">
                <a:solidFill>
                  <a:srgbClr val="006600"/>
                </a:solidFill>
                <a:ea typeface="ＭＳ Ｐゴシック" pitchFamily="-108" charset="-128"/>
              </a:rPr>
              <a:t> </a:t>
            </a:r>
            <a:r>
              <a:rPr lang="en-US" b="1" dirty="0">
                <a:solidFill>
                  <a:srgbClr val="006600"/>
                </a:solidFill>
                <a:ea typeface="ＭＳ Ｐゴシック" pitchFamily="-108" charset="-128"/>
              </a:rPr>
              <a:t>UML @ Classroom - An Introduction to Object-Oriented Modeling</a:t>
            </a:r>
            <a:r>
              <a:rPr lang="en-US" dirty="0">
                <a:solidFill>
                  <a:srgbClr val="006600"/>
                </a:solidFill>
                <a:ea typeface="ＭＳ Ｐゴシック" pitchFamily="-108" charset="-128"/>
              </a:rPr>
              <a:t>, Springer 2014</a:t>
            </a:r>
          </a:p>
          <a:p>
            <a:pPr lvl="1">
              <a:defRPr/>
            </a:pPr>
            <a:endParaRPr lang="en-US" altLang="en-US" dirty="0">
              <a:ea typeface="ＭＳ Ｐゴシック" panose="020B0600070205080204" pitchFamily="34" charset="-128"/>
            </a:endParaRPr>
          </a:p>
          <a:p>
            <a:pPr lvl="1">
              <a:buFont typeface="Times" panose="02020603050405020304" pitchFamily="18" charset="0"/>
              <a:buNone/>
              <a:defRPr/>
            </a:pPr>
            <a:endParaRPr lang="en-US" altLang="en-US" dirty="0">
              <a:ea typeface="ＭＳ Ｐゴシック" panose="020B0600070205080204" pitchFamily="3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630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2630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2630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2630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2630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22630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26309">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2630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9"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960240BE-764E-4DBB-8164-61B932A8DF14}"/>
              </a:ext>
            </a:extLst>
          </p:cNvPr>
          <p:cNvSpPr>
            <a:spLocks noChangeArrowheads="1"/>
          </p:cNvSpPr>
          <p:nvPr/>
        </p:nvSpPr>
        <p:spPr bwMode="auto">
          <a:xfrm>
            <a:off x="312738" y="200025"/>
            <a:ext cx="18669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27651" name="Rectangle 3">
            <a:extLst>
              <a:ext uri="{FF2B5EF4-FFF2-40B4-BE49-F238E27FC236}">
                <a16:creationId xmlns:a16="http://schemas.microsoft.com/office/drawing/2014/main" id="{FC8AF6A8-7282-450C-B998-B61487A2E115}"/>
              </a:ext>
            </a:extLst>
          </p:cNvPr>
          <p:cNvSpPr>
            <a:spLocks noGrp="1" noChangeArrowheads="1"/>
          </p:cNvSpPr>
          <p:nvPr>
            <p:ph type="title"/>
          </p:nvPr>
        </p:nvSpPr>
        <p:spPr/>
        <p:txBody>
          <a:bodyPr/>
          <a:lstStyle/>
          <a:p>
            <a:r>
              <a:rPr lang="en-US" altLang="en-US" sz="3400"/>
              <a:t>Abstraction</a:t>
            </a:r>
          </a:p>
        </p:txBody>
      </p:sp>
      <p:grpSp>
        <p:nvGrpSpPr>
          <p:cNvPr id="27652" name="Group 4">
            <a:extLst>
              <a:ext uri="{FF2B5EF4-FFF2-40B4-BE49-F238E27FC236}">
                <a16:creationId xmlns:a16="http://schemas.microsoft.com/office/drawing/2014/main" id="{4EF6F379-A05E-4994-96D6-7026435D934C}"/>
              </a:ext>
            </a:extLst>
          </p:cNvPr>
          <p:cNvGrpSpPr>
            <a:grpSpLocks/>
          </p:cNvGrpSpPr>
          <p:nvPr/>
        </p:nvGrpSpPr>
        <p:grpSpPr bwMode="auto">
          <a:xfrm>
            <a:off x="544513" y="4291013"/>
            <a:ext cx="8277225" cy="2009775"/>
            <a:chOff x="343" y="2703"/>
            <a:chExt cx="5214" cy="1266"/>
          </a:xfrm>
        </p:grpSpPr>
        <p:sp>
          <p:nvSpPr>
            <p:cNvPr id="27655" name="Rectangle 5">
              <a:extLst>
                <a:ext uri="{FF2B5EF4-FFF2-40B4-BE49-F238E27FC236}">
                  <a16:creationId xmlns:a16="http://schemas.microsoft.com/office/drawing/2014/main" id="{BFB53B6E-57C0-4B82-B0AD-05B355501F31}"/>
                </a:ext>
              </a:extLst>
            </p:cNvPr>
            <p:cNvSpPr>
              <a:spLocks noChangeArrowheads="1"/>
            </p:cNvSpPr>
            <p:nvPr/>
          </p:nvSpPr>
          <p:spPr bwMode="auto">
            <a:xfrm>
              <a:off x="1639" y="2703"/>
              <a:ext cx="1991" cy="458"/>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a:t>TUM Phone Number</a:t>
              </a:r>
            </a:p>
          </p:txBody>
        </p:sp>
        <p:sp>
          <p:nvSpPr>
            <p:cNvPr id="27656" name="AutoShape 6">
              <a:extLst>
                <a:ext uri="{FF2B5EF4-FFF2-40B4-BE49-F238E27FC236}">
                  <a16:creationId xmlns:a16="http://schemas.microsoft.com/office/drawing/2014/main" id="{0A2FE27A-3A37-447E-8B40-F2CF851BE2D4}"/>
                </a:ext>
              </a:extLst>
            </p:cNvPr>
            <p:cNvSpPr>
              <a:spLocks noChangeArrowheads="1"/>
            </p:cNvSpPr>
            <p:nvPr/>
          </p:nvSpPr>
          <p:spPr bwMode="auto">
            <a:xfrm>
              <a:off x="2390" y="3152"/>
              <a:ext cx="127" cy="165"/>
            </a:xfrm>
            <a:prstGeom prst="diamond">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27657" name="Line 7">
              <a:extLst>
                <a:ext uri="{FF2B5EF4-FFF2-40B4-BE49-F238E27FC236}">
                  <a16:creationId xmlns:a16="http://schemas.microsoft.com/office/drawing/2014/main" id="{6447C1C9-41E8-47D5-BA6E-464403045DB1}"/>
                </a:ext>
              </a:extLst>
            </p:cNvPr>
            <p:cNvSpPr>
              <a:spLocks noChangeShapeType="1"/>
            </p:cNvSpPr>
            <p:nvPr/>
          </p:nvSpPr>
          <p:spPr bwMode="auto">
            <a:xfrm>
              <a:off x="2449" y="3298"/>
              <a:ext cx="0" cy="9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58" name="Rectangle 8">
              <a:extLst>
                <a:ext uri="{FF2B5EF4-FFF2-40B4-BE49-F238E27FC236}">
                  <a16:creationId xmlns:a16="http://schemas.microsoft.com/office/drawing/2014/main" id="{EFA02460-E547-4126-A51D-AE5015EFAEB4}"/>
                </a:ext>
              </a:extLst>
            </p:cNvPr>
            <p:cNvSpPr>
              <a:spLocks noChangeArrowheads="1"/>
            </p:cNvSpPr>
            <p:nvPr/>
          </p:nvSpPr>
          <p:spPr bwMode="auto">
            <a:xfrm>
              <a:off x="343" y="3530"/>
              <a:ext cx="1161" cy="439"/>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a:t>State-Code</a:t>
              </a:r>
            </a:p>
          </p:txBody>
        </p:sp>
        <p:sp>
          <p:nvSpPr>
            <p:cNvPr id="27659" name="Rectangle 9">
              <a:extLst>
                <a:ext uri="{FF2B5EF4-FFF2-40B4-BE49-F238E27FC236}">
                  <a16:creationId xmlns:a16="http://schemas.microsoft.com/office/drawing/2014/main" id="{D2743BEB-B293-4DE3-87AD-FCBA77A4EE61}"/>
                </a:ext>
              </a:extLst>
            </p:cNvPr>
            <p:cNvSpPr>
              <a:spLocks noChangeArrowheads="1"/>
            </p:cNvSpPr>
            <p:nvPr/>
          </p:nvSpPr>
          <p:spPr bwMode="auto">
            <a:xfrm>
              <a:off x="1709" y="3519"/>
              <a:ext cx="1132" cy="439"/>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a:t>City-Code</a:t>
              </a:r>
            </a:p>
          </p:txBody>
        </p:sp>
        <p:sp>
          <p:nvSpPr>
            <p:cNvPr id="27660" name="Rectangle 10">
              <a:extLst>
                <a:ext uri="{FF2B5EF4-FFF2-40B4-BE49-F238E27FC236}">
                  <a16:creationId xmlns:a16="http://schemas.microsoft.com/office/drawing/2014/main" id="{AC80C2E1-969D-4011-BA73-18D246711E5F}"/>
                </a:ext>
              </a:extLst>
            </p:cNvPr>
            <p:cNvSpPr>
              <a:spLocks noChangeArrowheads="1"/>
            </p:cNvSpPr>
            <p:nvPr/>
          </p:nvSpPr>
          <p:spPr bwMode="auto">
            <a:xfrm>
              <a:off x="2987" y="3528"/>
              <a:ext cx="1230" cy="429"/>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a:t>TUM-code</a:t>
              </a:r>
            </a:p>
          </p:txBody>
        </p:sp>
        <p:sp>
          <p:nvSpPr>
            <p:cNvPr id="27661" name="Rectangle 11">
              <a:extLst>
                <a:ext uri="{FF2B5EF4-FFF2-40B4-BE49-F238E27FC236}">
                  <a16:creationId xmlns:a16="http://schemas.microsoft.com/office/drawing/2014/main" id="{BED4D718-CC31-4DA4-8476-CAEE8EB79A9F}"/>
                </a:ext>
              </a:extLst>
            </p:cNvPr>
            <p:cNvSpPr>
              <a:spLocks noChangeArrowheads="1"/>
            </p:cNvSpPr>
            <p:nvPr/>
          </p:nvSpPr>
          <p:spPr bwMode="auto">
            <a:xfrm>
              <a:off x="4327" y="3526"/>
              <a:ext cx="1230" cy="429"/>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r>
                <a:rPr lang="en-US" altLang="en-US"/>
                <a:t>Office-Part</a:t>
              </a:r>
            </a:p>
          </p:txBody>
        </p:sp>
        <p:sp>
          <p:nvSpPr>
            <p:cNvPr id="27662" name="Line 12">
              <a:extLst>
                <a:ext uri="{FF2B5EF4-FFF2-40B4-BE49-F238E27FC236}">
                  <a16:creationId xmlns:a16="http://schemas.microsoft.com/office/drawing/2014/main" id="{5CDDCF98-B0A8-4693-912C-2759AF731E33}"/>
                </a:ext>
              </a:extLst>
            </p:cNvPr>
            <p:cNvSpPr>
              <a:spLocks noChangeShapeType="1"/>
            </p:cNvSpPr>
            <p:nvPr/>
          </p:nvSpPr>
          <p:spPr bwMode="auto">
            <a:xfrm>
              <a:off x="702" y="3376"/>
              <a:ext cx="42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3" name="Line 13">
              <a:extLst>
                <a:ext uri="{FF2B5EF4-FFF2-40B4-BE49-F238E27FC236}">
                  <a16:creationId xmlns:a16="http://schemas.microsoft.com/office/drawing/2014/main" id="{1AE62561-8D27-41B0-AA4D-13DA6B1B6D5F}"/>
                </a:ext>
              </a:extLst>
            </p:cNvPr>
            <p:cNvSpPr>
              <a:spLocks noChangeShapeType="1"/>
            </p:cNvSpPr>
            <p:nvPr/>
          </p:nvSpPr>
          <p:spPr bwMode="auto">
            <a:xfrm>
              <a:off x="722" y="3376"/>
              <a:ext cx="0" cy="16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4" name="Line 14">
              <a:extLst>
                <a:ext uri="{FF2B5EF4-FFF2-40B4-BE49-F238E27FC236}">
                  <a16:creationId xmlns:a16="http://schemas.microsoft.com/office/drawing/2014/main" id="{C7A21F4D-9D03-42C7-964E-7FA54318B0FE}"/>
                </a:ext>
              </a:extLst>
            </p:cNvPr>
            <p:cNvSpPr>
              <a:spLocks noChangeShapeType="1"/>
            </p:cNvSpPr>
            <p:nvPr/>
          </p:nvSpPr>
          <p:spPr bwMode="auto">
            <a:xfrm>
              <a:off x="2449" y="3376"/>
              <a:ext cx="0" cy="1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5" name="Line 15">
              <a:extLst>
                <a:ext uri="{FF2B5EF4-FFF2-40B4-BE49-F238E27FC236}">
                  <a16:creationId xmlns:a16="http://schemas.microsoft.com/office/drawing/2014/main" id="{DE6E27C9-EBFF-4080-86E5-2BA3A83F44A7}"/>
                </a:ext>
              </a:extLst>
            </p:cNvPr>
            <p:cNvSpPr>
              <a:spLocks noChangeShapeType="1"/>
            </p:cNvSpPr>
            <p:nvPr/>
          </p:nvSpPr>
          <p:spPr bwMode="auto">
            <a:xfrm>
              <a:off x="3707" y="3386"/>
              <a:ext cx="0" cy="1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6" name="Line 16">
              <a:extLst>
                <a:ext uri="{FF2B5EF4-FFF2-40B4-BE49-F238E27FC236}">
                  <a16:creationId xmlns:a16="http://schemas.microsoft.com/office/drawing/2014/main" id="{AC8F15C3-487B-4BEA-AEF2-26A3D27D036F}"/>
                </a:ext>
              </a:extLst>
            </p:cNvPr>
            <p:cNvSpPr>
              <a:spLocks noChangeShapeType="1"/>
            </p:cNvSpPr>
            <p:nvPr/>
          </p:nvSpPr>
          <p:spPr bwMode="auto">
            <a:xfrm>
              <a:off x="4947" y="3386"/>
              <a:ext cx="0" cy="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7653" name="Rectangle 17">
            <a:extLst>
              <a:ext uri="{FF2B5EF4-FFF2-40B4-BE49-F238E27FC236}">
                <a16:creationId xmlns:a16="http://schemas.microsoft.com/office/drawing/2014/main" id="{70409B95-2EF5-42CA-99E6-B02007757C29}"/>
              </a:ext>
            </a:extLst>
          </p:cNvPr>
          <p:cNvSpPr>
            <a:spLocks noChangeArrowheads="1"/>
          </p:cNvSpPr>
          <p:nvPr/>
        </p:nvSpPr>
        <p:spPr bwMode="auto">
          <a:xfrm>
            <a:off x="534988" y="2944813"/>
            <a:ext cx="8229600"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285750" indent="-285750">
              <a:lnSpc>
                <a:spcPct val="90000"/>
              </a:lnSpc>
              <a:spcBef>
                <a:spcPct val="30000"/>
              </a:spcBef>
              <a:buClr>
                <a:schemeClr val="tx2"/>
              </a:buClr>
              <a:buFont typeface="Times" panose="02020603050405020304" pitchFamily="18" charset="0"/>
              <a:buChar char="•"/>
              <a:defRPr sz="2400">
                <a:solidFill>
                  <a:schemeClr val="tx1"/>
                </a:solidFill>
                <a:latin typeface="Verdana" panose="020B0604030504040204" pitchFamily="34" charset="0"/>
                <a:ea typeface="MS PGothic" panose="020B0600070205080204" pitchFamily="34" charset="-128"/>
              </a:defRPr>
            </a:lvl1pPr>
            <a:lvl2pPr marL="37931725" indent="-37474525">
              <a:lnSpc>
                <a:spcPct val="90000"/>
              </a:lnSpc>
              <a:spcBef>
                <a:spcPct val="30000"/>
              </a:spcBef>
              <a:buClr>
                <a:schemeClr val="hlink"/>
              </a:buClr>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2pPr>
            <a:lvl3pPr marL="1143000" indent="-228600">
              <a:lnSpc>
                <a:spcPct val="90000"/>
              </a:lnSpc>
              <a:spcBef>
                <a:spcPct val="30000"/>
              </a:spcBef>
              <a:buClr>
                <a:schemeClr val="tx2"/>
              </a:buClr>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3pPr>
            <a:lvl4pPr marL="1600200" indent="-228600">
              <a:lnSpc>
                <a:spcPct val="90000"/>
              </a:lnSpc>
              <a:spcBef>
                <a:spcPct val="30000"/>
              </a:spcBef>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4pPr>
            <a:lvl5pPr marL="2057400" indent="-228600">
              <a:lnSpc>
                <a:spcPct val="90000"/>
              </a:lnSpc>
              <a:spcBef>
                <a:spcPct val="30000"/>
              </a:spcBef>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5pPr>
            <a:lvl6pPr marL="2514600" indent="-22860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6pPr>
            <a:lvl7pPr marL="2971800" indent="-22860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7pPr>
            <a:lvl8pPr marL="3429000" indent="-22860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8pPr>
            <a:lvl9pPr marL="3886200" indent="-22860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9pPr>
          </a:lstStyle>
          <a:p>
            <a:r>
              <a:rPr lang="en-US" altLang="en-US" b="0"/>
              <a:t>Chunking: </a:t>
            </a:r>
          </a:p>
          <a:p>
            <a:pPr lvl="2"/>
            <a:r>
              <a:rPr lang="en-US" altLang="en-US" b="0"/>
              <a:t>Group collection of objects to reduce complexity</a:t>
            </a:r>
          </a:p>
          <a:p>
            <a:pPr lvl="2"/>
            <a:r>
              <a:rPr lang="en-US" altLang="en-US" b="0"/>
              <a:t>State-code, city-code, TUM-code, Office-Part</a:t>
            </a:r>
          </a:p>
        </p:txBody>
      </p:sp>
      <p:sp>
        <p:nvSpPr>
          <p:cNvPr id="27654" name="Rectangle 18">
            <a:extLst>
              <a:ext uri="{FF2B5EF4-FFF2-40B4-BE49-F238E27FC236}">
                <a16:creationId xmlns:a16="http://schemas.microsoft.com/office/drawing/2014/main" id="{90FBC634-678C-42DA-A305-F7B807CF7A57}"/>
              </a:ext>
            </a:extLst>
          </p:cNvPr>
          <p:cNvSpPr>
            <a:spLocks noChangeArrowheads="1"/>
          </p:cNvSpPr>
          <p:nvPr/>
        </p:nvSpPr>
        <p:spPr bwMode="auto">
          <a:xfrm>
            <a:off x="563563" y="957263"/>
            <a:ext cx="8229600"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285750" indent="-285750">
              <a:lnSpc>
                <a:spcPct val="90000"/>
              </a:lnSpc>
              <a:spcBef>
                <a:spcPct val="30000"/>
              </a:spcBef>
              <a:buClr>
                <a:schemeClr val="tx2"/>
              </a:buClr>
              <a:buFont typeface="Times" panose="02020603050405020304" pitchFamily="18" charset="0"/>
              <a:buChar char="•"/>
              <a:defRPr sz="2400">
                <a:solidFill>
                  <a:schemeClr val="tx1"/>
                </a:solidFill>
                <a:latin typeface="Verdana" panose="020B0604030504040204" pitchFamily="34" charset="0"/>
                <a:ea typeface="MS PGothic" panose="020B0600070205080204" pitchFamily="34" charset="-128"/>
              </a:defRPr>
            </a:lvl1pPr>
            <a:lvl2pPr marL="685800" indent="-228600">
              <a:lnSpc>
                <a:spcPct val="90000"/>
              </a:lnSpc>
              <a:spcBef>
                <a:spcPct val="30000"/>
              </a:spcBef>
              <a:buClr>
                <a:schemeClr val="hlink"/>
              </a:buClr>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2pPr>
            <a:lvl3pPr marL="1143000" indent="-228600">
              <a:lnSpc>
                <a:spcPct val="90000"/>
              </a:lnSpc>
              <a:spcBef>
                <a:spcPct val="30000"/>
              </a:spcBef>
              <a:buClr>
                <a:schemeClr val="tx2"/>
              </a:buClr>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3pPr>
            <a:lvl4pPr marL="1543050" indent="-171450">
              <a:lnSpc>
                <a:spcPct val="90000"/>
              </a:lnSpc>
              <a:spcBef>
                <a:spcPct val="30000"/>
              </a:spcBef>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4pPr>
            <a:lvl5pPr marL="2000250" indent="-171450">
              <a:lnSpc>
                <a:spcPct val="90000"/>
              </a:lnSpc>
              <a:spcBef>
                <a:spcPct val="30000"/>
              </a:spcBef>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5pPr>
            <a:lvl6pPr marL="2457450" indent="-17145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6pPr>
            <a:lvl7pPr marL="2914650" indent="-17145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7pPr>
            <a:lvl8pPr marL="3371850" indent="-17145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8pPr>
            <a:lvl9pPr marL="3829050" indent="-17145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MS PGothic" panose="020B0600070205080204" pitchFamily="34" charset="-128"/>
              </a:defRPr>
            </a:lvl9pPr>
          </a:lstStyle>
          <a:p>
            <a:r>
              <a:rPr lang="en-US" altLang="en-US" b="0"/>
              <a:t>Complex systems are hard to understand</a:t>
            </a:r>
          </a:p>
          <a:p>
            <a:pPr lvl="1"/>
            <a:r>
              <a:rPr lang="en-US" altLang="en-US" b="0"/>
              <a:t>The 7 +- 2 phenomena</a:t>
            </a:r>
          </a:p>
          <a:p>
            <a:pPr lvl="2"/>
            <a:r>
              <a:rPr lang="en-US" altLang="en-US" b="0"/>
              <a:t>Our short-term memory cannot store more than 7+-2 pieces at the same time -&gt; limitation of the brain</a:t>
            </a:r>
          </a:p>
          <a:p>
            <a:pPr lvl="2"/>
            <a:r>
              <a:rPr lang="en-US" altLang="en-US" b="0"/>
              <a:t>TUM Phone Number: 498928918204</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2B95FD73-F99A-4E1C-A42B-8A570ACB37AE}"/>
              </a:ext>
            </a:extLst>
          </p:cNvPr>
          <p:cNvSpPr>
            <a:spLocks noChangeArrowheads="1"/>
          </p:cNvSpPr>
          <p:nvPr/>
        </p:nvSpPr>
        <p:spPr bwMode="auto">
          <a:xfrm>
            <a:off x="312738" y="200025"/>
            <a:ext cx="18669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rgbClr val="FF0000"/>
                </a:solidFill>
                <a:latin typeface="Helvetica" panose="020B0604020202020204" pitchFamily="34" charset="0"/>
                <a:ea typeface="MS PGothic" panose="020B0600070205080204" pitchFamily="34" charset="-128"/>
              </a:defRPr>
            </a:lvl1pPr>
            <a:lvl2pPr marL="37931725" indent="-37474525">
              <a:defRPr sz="2400" b="1">
                <a:solidFill>
                  <a:srgbClr val="FF0000"/>
                </a:solidFill>
                <a:latin typeface="Helvetica" panose="020B0604020202020204" pitchFamily="34" charset="0"/>
                <a:ea typeface="MS PGothic" panose="020B0600070205080204" pitchFamily="34" charset="-128"/>
              </a:defRPr>
            </a:lvl2pPr>
            <a:lvl3pPr marL="1143000" indent="-228600">
              <a:defRPr sz="2400" b="1">
                <a:solidFill>
                  <a:srgbClr val="FF0000"/>
                </a:solidFill>
                <a:latin typeface="Helvetica" panose="020B0604020202020204" pitchFamily="34" charset="0"/>
                <a:ea typeface="MS PGothic" panose="020B0600070205080204" pitchFamily="34" charset="-128"/>
              </a:defRPr>
            </a:lvl3pPr>
            <a:lvl4pPr marL="1600200" indent="-228600">
              <a:defRPr sz="2400" b="1">
                <a:solidFill>
                  <a:srgbClr val="FF0000"/>
                </a:solidFill>
                <a:latin typeface="Helvetica" panose="020B0604020202020204" pitchFamily="34" charset="0"/>
                <a:ea typeface="MS PGothic" panose="020B0600070205080204" pitchFamily="34" charset="-128"/>
              </a:defRPr>
            </a:lvl4pPr>
            <a:lvl5pPr marL="2057400" indent="-228600">
              <a:defRPr sz="2400" b="1">
                <a:solidFill>
                  <a:srgbClr val="FF0000"/>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rgbClr val="FF0000"/>
                </a:solidFill>
                <a:latin typeface="Helvetica" panose="020B0604020202020204" pitchFamily="34" charset="0"/>
                <a:ea typeface="MS PGothic" panose="020B0600070205080204" pitchFamily="34" charset="-128"/>
              </a:defRPr>
            </a:lvl9pPr>
          </a:lstStyle>
          <a:p>
            <a:pPr algn="ctr"/>
            <a:endParaRPr lang="en-US" altLang="en-US"/>
          </a:p>
        </p:txBody>
      </p:sp>
      <p:sp>
        <p:nvSpPr>
          <p:cNvPr id="29699" name="Rectangle 3">
            <a:extLst>
              <a:ext uri="{FF2B5EF4-FFF2-40B4-BE49-F238E27FC236}">
                <a16:creationId xmlns:a16="http://schemas.microsoft.com/office/drawing/2014/main" id="{FFE990B8-4315-409D-815B-5C529DDC3B0B}"/>
              </a:ext>
            </a:extLst>
          </p:cNvPr>
          <p:cNvSpPr>
            <a:spLocks noGrp="1" noChangeArrowheads="1"/>
          </p:cNvSpPr>
          <p:nvPr>
            <p:ph type="title"/>
          </p:nvPr>
        </p:nvSpPr>
        <p:spPr/>
        <p:txBody>
          <a:bodyPr/>
          <a:lstStyle/>
          <a:p>
            <a:r>
              <a:rPr lang="en-US" altLang="en-US" sz="3400"/>
              <a:t>Abstraction</a:t>
            </a:r>
          </a:p>
        </p:txBody>
      </p:sp>
      <p:pic>
        <p:nvPicPr>
          <p:cNvPr id="330757" name="Picture 5" descr="Toytrain">
            <a:extLst>
              <a:ext uri="{FF2B5EF4-FFF2-40B4-BE49-F238E27FC236}">
                <a16:creationId xmlns:a16="http://schemas.microsoft.com/office/drawing/2014/main" id="{AF410CBB-ADFB-4817-BF6C-A2230BED1D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713" y="5078413"/>
            <a:ext cx="236220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0758" name="Rectangle 6">
            <a:extLst>
              <a:ext uri="{FF2B5EF4-FFF2-40B4-BE49-F238E27FC236}">
                <a16:creationId xmlns:a16="http://schemas.microsoft.com/office/drawing/2014/main" id="{21DC1B0D-288D-4E03-8BA8-B5FC27C880E6}"/>
              </a:ext>
            </a:extLst>
          </p:cNvPr>
          <p:cNvSpPr>
            <a:spLocks noChangeArrowheads="1"/>
          </p:cNvSpPr>
          <p:nvPr/>
        </p:nvSpPr>
        <p:spPr bwMode="auto">
          <a:xfrm>
            <a:off x="544513" y="1171575"/>
            <a:ext cx="8229600" cy="4800600"/>
          </a:xfrm>
          <a:prstGeom prst="rect">
            <a:avLst/>
          </a:prstGeom>
          <a:noFill/>
          <a:ln>
            <a:noFill/>
          </a:ln>
        </p:spPr>
        <p:txBody>
          <a:bodyPr lIns="90487" tIns="44450" rIns="90487" bIns="44450"/>
          <a:lstStyle>
            <a:lvl1pPr marL="285750" indent="-285750">
              <a:lnSpc>
                <a:spcPct val="90000"/>
              </a:lnSpc>
              <a:spcBef>
                <a:spcPct val="30000"/>
              </a:spcBef>
              <a:buClr>
                <a:schemeClr val="tx2"/>
              </a:buClr>
              <a:buFont typeface="Times" panose="02020603050405020304" pitchFamily="18" charset="0"/>
              <a:buChar char="•"/>
              <a:defRPr sz="2400">
                <a:solidFill>
                  <a:schemeClr val="tx1"/>
                </a:solidFill>
                <a:latin typeface="Verdana" panose="020B0604030504040204" pitchFamily="34" charset="0"/>
                <a:ea typeface="ＭＳ Ｐゴシック" panose="020B0600070205080204" pitchFamily="34" charset="-128"/>
              </a:defRPr>
            </a:lvl1pPr>
            <a:lvl2pPr marL="685800" indent="-228600">
              <a:lnSpc>
                <a:spcPct val="90000"/>
              </a:lnSpc>
              <a:spcBef>
                <a:spcPct val="30000"/>
              </a:spcBef>
              <a:buClr>
                <a:schemeClr val="hlink"/>
              </a:buClr>
              <a:buSzPct val="100000"/>
              <a:buFont typeface="Times" panose="02020603050405020304" pitchFamily="18" charset="0"/>
              <a:buChar char="•"/>
              <a:defRPr sz="2000">
                <a:solidFill>
                  <a:schemeClr val="tx1"/>
                </a:solidFill>
                <a:latin typeface="Verdana" panose="020B0604030504040204" pitchFamily="34" charset="0"/>
                <a:ea typeface="ＭＳ Ｐゴシック" panose="020B0600070205080204" pitchFamily="34" charset="-128"/>
              </a:defRPr>
            </a:lvl2pPr>
            <a:lvl3pPr marL="1143000" indent="-228600">
              <a:lnSpc>
                <a:spcPct val="90000"/>
              </a:lnSpc>
              <a:spcBef>
                <a:spcPct val="30000"/>
              </a:spcBef>
              <a:buClr>
                <a:schemeClr val="tx2"/>
              </a:buClr>
              <a:buFont typeface="Times" panose="02020603050405020304" pitchFamily="18" charset="0"/>
              <a:buChar char="•"/>
              <a:defRPr sz="2000">
                <a:solidFill>
                  <a:schemeClr val="tx1"/>
                </a:solidFill>
                <a:latin typeface="Verdana" panose="020B0604030504040204" pitchFamily="34" charset="0"/>
                <a:ea typeface="ＭＳ Ｐゴシック" panose="020B0600070205080204" pitchFamily="34" charset="-128"/>
              </a:defRPr>
            </a:lvl3pPr>
            <a:lvl4pPr marL="1543050" indent="-171450">
              <a:lnSpc>
                <a:spcPct val="90000"/>
              </a:lnSpc>
              <a:spcBef>
                <a:spcPct val="30000"/>
              </a:spcBef>
              <a:buSzPct val="100000"/>
              <a:buFont typeface="Times" panose="02020603050405020304" pitchFamily="18" charset="0"/>
              <a:buChar char="•"/>
              <a:defRPr sz="2000">
                <a:solidFill>
                  <a:schemeClr val="tx1"/>
                </a:solidFill>
                <a:latin typeface="Verdana" panose="020B0604030504040204" pitchFamily="34" charset="0"/>
                <a:ea typeface="ＭＳ Ｐゴシック" panose="020B0600070205080204" pitchFamily="34" charset="-128"/>
              </a:defRPr>
            </a:lvl4pPr>
            <a:lvl5pPr marL="2000250" indent="-171450">
              <a:lnSpc>
                <a:spcPct val="90000"/>
              </a:lnSpc>
              <a:spcBef>
                <a:spcPct val="30000"/>
              </a:spcBef>
              <a:buSzPct val="100000"/>
              <a:buFont typeface="Times" panose="02020603050405020304" pitchFamily="18" charset="0"/>
              <a:buChar char="•"/>
              <a:defRPr sz="2000">
                <a:solidFill>
                  <a:schemeClr val="tx1"/>
                </a:solidFill>
                <a:latin typeface="Verdana" panose="020B0604030504040204" pitchFamily="34" charset="0"/>
                <a:ea typeface="ＭＳ Ｐゴシック" panose="020B0600070205080204" pitchFamily="34" charset="-128"/>
              </a:defRPr>
            </a:lvl5pPr>
            <a:lvl6pPr marL="2457450" indent="-17145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ＭＳ Ｐゴシック" panose="020B0600070205080204" pitchFamily="34" charset="-128"/>
              </a:defRPr>
            </a:lvl6pPr>
            <a:lvl7pPr marL="2914650" indent="-17145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ＭＳ Ｐゴシック" panose="020B0600070205080204" pitchFamily="34" charset="-128"/>
              </a:defRPr>
            </a:lvl7pPr>
            <a:lvl8pPr marL="3371850" indent="-17145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ＭＳ Ｐゴシック" panose="020B0600070205080204" pitchFamily="34" charset="-128"/>
              </a:defRPr>
            </a:lvl8pPr>
            <a:lvl9pPr marL="3829050" indent="-171450" eaLnBrk="0" fontAlgn="base" hangingPunct="0">
              <a:lnSpc>
                <a:spcPct val="90000"/>
              </a:lnSpc>
              <a:spcBef>
                <a:spcPct val="30000"/>
              </a:spcBef>
              <a:spcAft>
                <a:spcPct val="0"/>
              </a:spcAft>
              <a:buSzPct val="100000"/>
              <a:buFont typeface="Times" panose="02020603050405020304" pitchFamily="18" charset="0"/>
              <a:buChar char="•"/>
              <a:defRPr sz="2000">
                <a:solidFill>
                  <a:schemeClr val="tx1"/>
                </a:solidFill>
                <a:latin typeface="Verdana" panose="020B0604030504040204" pitchFamily="34" charset="0"/>
                <a:ea typeface="ＭＳ Ｐゴシック" panose="020B0600070205080204" pitchFamily="34" charset="-128"/>
              </a:defRPr>
            </a:lvl9pPr>
          </a:lstStyle>
          <a:p>
            <a:pPr>
              <a:defRPr/>
            </a:pPr>
            <a:r>
              <a:rPr lang="en-US" altLang="en-US" b="0" dirty="0"/>
              <a:t>Abstraction allows us to ignore unessential details</a:t>
            </a:r>
          </a:p>
          <a:p>
            <a:pPr>
              <a:defRPr/>
            </a:pPr>
            <a:r>
              <a:rPr lang="en-US" altLang="en-US" b="0" dirty="0"/>
              <a:t>Two definitions for abstraction:</a:t>
            </a:r>
          </a:p>
          <a:p>
            <a:pPr lvl="2">
              <a:defRPr/>
            </a:pPr>
            <a:r>
              <a:rPr lang="en-US" altLang="en-US" dirty="0">
                <a:solidFill>
                  <a:srgbClr val="FF3300"/>
                </a:solidFill>
              </a:rPr>
              <a:t>Abstraction as activity</a:t>
            </a:r>
            <a:endParaRPr lang="en-US" altLang="en-US" b="0" dirty="0"/>
          </a:p>
          <a:p>
            <a:pPr lvl="1">
              <a:defRPr/>
            </a:pPr>
            <a:r>
              <a:rPr lang="en-US" altLang="en-US" b="0" dirty="0"/>
              <a:t>Abstraction is the </a:t>
            </a:r>
            <a:r>
              <a:rPr lang="en-US" altLang="en-US" b="0" i="1" dirty="0"/>
              <a:t>resulting idea</a:t>
            </a:r>
            <a:r>
              <a:rPr lang="en-US" altLang="en-US" b="0" dirty="0"/>
              <a:t> of a thought process </a:t>
            </a:r>
            <a:r>
              <a:rPr lang="en-US" altLang="en-US" b="0" strike="sngStrike" dirty="0">
                <a:solidFill>
                  <a:srgbClr val="FF0000"/>
                </a:solidFill>
              </a:rPr>
              <a:t>where an </a:t>
            </a:r>
            <a:r>
              <a:rPr lang="en-US" altLang="en-US" b="0" dirty="0">
                <a:solidFill>
                  <a:srgbClr val="006600"/>
                </a:solidFill>
              </a:rPr>
              <a:t>in which the </a:t>
            </a:r>
            <a:r>
              <a:rPr lang="en-US" altLang="en-US" b="0" dirty="0"/>
              <a:t>idea has been distanced from </a:t>
            </a:r>
            <a:r>
              <a:rPr lang="en-US" altLang="en-US" b="0" strike="sngStrike" dirty="0">
                <a:solidFill>
                  <a:srgbClr val="FF0000"/>
                </a:solidFill>
              </a:rPr>
              <a:t>an </a:t>
            </a:r>
            <a:r>
              <a:rPr lang="en-US" altLang="en-US" b="0" dirty="0">
                <a:solidFill>
                  <a:srgbClr val="006600"/>
                </a:solidFill>
              </a:rPr>
              <a:t>the</a:t>
            </a:r>
            <a:r>
              <a:rPr lang="en-US" altLang="en-US" b="0" dirty="0"/>
              <a:t> object </a:t>
            </a:r>
          </a:p>
          <a:p>
            <a:pPr lvl="1">
              <a:defRPr/>
            </a:pPr>
            <a:endParaRPr lang="en-US" altLang="en-US" b="0" dirty="0"/>
          </a:p>
          <a:p>
            <a:pPr lvl="2">
              <a:defRPr/>
            </a:pPr>
            <a:r>
              <a:rPr lang="en-US" altLang="en-US" dirty="0">
                <a:solidFill>
                  <a:srgbClr val="FF3300"/>
                </a:solidFill>
              </a:rPr>
              <a:t>Abstraction as entity</a:t>
            </a:r>
            <a:endParaRPr lang="en-US" altLang="en-US" b="0" dirty="0">
              <a:solidFill>
                <a:srgbClr val="FF3300"/>
              </a:solidFill>
            </a:endParaRPr>
          </a:p>
          <a:p>
            <a:pPr>
              <a:defRPr/>
            </a:pPr>
            <a:r>
              <a:rPr lang="en-US" altLang="en-US" b="0" strike="sngStrike" dirty="0">
                <a:solidFill>
                  <a:srgbClr val="FF0000"/>
                </a:solidFill>
              </a:rPr>
              <a:t>Ideas can be expressed by models</a:t>
            </a:r>
          </a:p>
          <a:p>
            <a:pPr lvl="2">
              <a:defRPr/>
            </a:pPr>
            <a:r>
              <a:rPr lang="en-US" altLang="en-US" b="0" dirty="0">
                <a:solidFill>
                  <a:srgbClr val="006600"/>
                </a:solidFill>
              </a:rPr>
              <a:t>Models are expressed by means of ideas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075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075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075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075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0758">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075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0758">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30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8" grpId="0" build="p" bldLvl="3"/>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DB03AC9F-C9F0-43A9-B997-2A555D7A5B31}"/>
              </a:ext>
            </a:extLst>
          </p:cNvPr>
          <p:cNvSpPr>
            <a:spLocks noGrp="1" noChangeArrowheads="1"/>
          </p:cNvSpPr>
          <p:nvPr>
            <p:ph type="title"/>
          </p:nvPr>
        </p:nvSpPr>
        <p:spPr/>
        <p:txBody>
          <a:bodyPr/>
          <a:lstStyle/>
          <a:p>
            <a:r>
              <a:rPr lang="en-US" altLang="en-US" sz="3400"/>
              <a:t>Model</a:t>
            </a:r>
          </a:p>
        </p:txBody>
      </p:sp>
      <p:sp>
        <p:nvSpPr>
          <p:cNvPr id="249859" name="Rectangle 3">
            <a:extLst>
              <a:ext uri="{FF2B5EF4-FFF2-40B4-BE49-F238E27FC236}">
                <a16:creationId xmlns:a16="http://schemas.microsoft.com/office/drawing/2014/main" id="{8CE40BD9-EFCE-4BEF-B620-131A15F6D291}"/>
              </a:ext>
            </a:extLst>
          </p:cNvPr>
          <p:cNvSpPr>
            <a:spLocks noGrp="1" noChangeArrowheads="1"/>
          </p:cNvSpPr>
          <p:nvPr>
            <p:ph type="body" idx="1"/>
          </p:nvPr>
        </p:nvSpPr>
        <p:spPr>
          <a:xfrm>
            <a:off x="228600" y="1143000"/>
            <a:ext cx="5105400" cy="1981200"/>
          </a:xfrm>
        </p:spPr>
        <p:txBody>
          <a:bodyPr/>
          <a:lstStyle/>
          <a:p>
            <a:r>
              <a:rPr lang="en-US" altLang="en-US"/>
              <a:t>A model is an abstraction of a system</a:t>
            </a:r>
          </a:p>
          <a:p>
            <a:pPr lvl="1"/>
            <a:r>
              <a:rPr lang="en-US" altLang="en-US"/>
              <a:t>A system that no longer exists</a:t>
            </a:r>
          </a:p>
          <a:p>
            <a:pPr lvl="1"/>
            <a:r>
              <a:rPr lang="en-US" altLang="en-US"/>
              <a:t>An existing system</a:t>
            </a:r>
          </a:p>
          <a:p>
            <a:pPr lvl="1"/>
            <a:r>
              <a:rPr lang="en-US" altLang="en-US"/>
              <a:t>A future system to be built.</a:t>
            </a:r>
          </a:p>
          <a:p>
            <a:endParaRPr lang="en-US" altLang="en-US"/>
          </a:p>
        </p:txBody>
      </p:sp>
      <p:pic>
        <p:nvPicPr>
          <p:cNvPr id="249860" name="Picture 4" descr="2006-01-17-19-58_22745_168">
            <a:extLst>
              <a:ext uri="{FF2B5EF4-FFF2-40B4-BE49-F238E27FC236}">
                <a16:creationId xmlns:a16="http://schemas.microsoft.com/office/drawing/2014/main" id="{4351E609-54A4-46ED-B5C5-B36A9EDA7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344863"/>
            <a:ext cx="3886200" cy="214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61" name="Picture 5" descr="2006-01-17-19-58_22745_166">
            <a:extLst>
              <a:ext uri="{FF2B5EF4-FFF2-40B4-BE49-F238E27FC236}">
                <a16:creationId xmlns:a16="http://schemas.microsoft.com/office/drawing/2014/main" id="{DFAED984-736A-4C93-A79D-97D97A352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3657600"/>
            <a:ext cx="3429000" cy="228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862" name="Picture 6" descr="dinosaur-world">
            <a:extLst>
              <a:ext uri="{FF2B5EF4-FFF2-40B4-BE49-F238E27FC236}">
                <a16:creationId xmlns:a16="http://schemas.microsoft.com/office/drawing/2014/main" id="{AA3EE50B-CC64-4A34-9310-C84EC5EDC6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801688"/>
            <a:ext cx="3346450"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98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985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24986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4985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499"/>
                                          </p:stCondLst>
                                        </p:cTn>
                                        <p:tgtEl>
                                          <p:spTgt spid="24986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49859">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499"/>
                                          </p:stCondLst>
                                        </p:cTn>
                                        <p:tgtEl>
                                          <p:spTgt spid="2498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9" grpId="0" build="p" bldLvl="2" autoUpdateAnimBg="0"/>
    </p:bldLst>
  </p:timing>
</p:sld>
</file>

<file path=ppt/theme/theme1.xml><?xml version="1.0" encoding="utf-8"?>
<a:theme xmlns:a="http://schemas.openxmlformats.org/drawingml/2006/main" name="L1_Introduction">
  <a:themeElements>
    <a:clrScheme name="">
      <a:dk1>
        <a:srgbClr val="000000"/>
      </a:dk1>
      <a:lt1>
        <a:srgbClr val="FFFFFF"/>
      </a:lt1>
      <a:dk2>
        <a:srgbClr val="000000"/>
      </a:dk2>
      <a:lt2>
        <a:srgbClr val="000000"/>
      </a:lt2>
      <a:accent1>
        <a:srgbClr val="FFFFFF"/>
      </a:accent1>
      <a:accent2>
        <a:srgbClr val="553E00"/>
      </a:accent2>
      <a:accent3>
        <a:srgbClr val="FFFFFF"/>
      </a:accent3>
      <a:accent4>
        <a:srgbClr val="000000"/>
      </a:accent4>
      <a:accent5>
        <a:srgbClr val="FFFFFF"/>
      </a:accent5>
      <a:accent6>
        <a:srgbClr val="4C3700"/>
      </a:accent6>
      <a:hlink>
        <a:srgbClr val="3D5500"/>
      </a:hlink>
      <a:folHlink>
        <a:srgbClr val="005528"/>
      </a:folHlink>
    </a:clrScheme>
    <a:fontScheme name="L1_Introduction">
      <a:majorFont>
        <a:latin typeface="Century Gothic"/>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rgbClr val="FF0000"/>
            </a:solidFill>
            <a:effectLst/>
            <a:latin typeface="Helvetica" pitchFamily="-10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rgbClr val="FF0000"/>
            </a:solidFill>
            <a:effectLst/>
            <a:latin typeface="Helvetica" pitchFamily="-108" charset="0"/>
          </a:defRPr>
        </a:defPPr>
      </a:lstStyle>
    </a:lnDef>
  </a:objectDefaults>
  <a:extraClrSchemeLst>
    <a:extraClrScheme>
      <a:clrScheme name="L1_Introduc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1_Introduc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1_Introduc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1_Introduc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1_Introduc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1_Introduc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1_Introduc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F931DA2832A6409916756CF2B8B544" ma:contentTypeVersion="2" ma:contentTypeDescription="Create a new document." ma:contentTypeScope="" ma:versionID="2789e2fdd80b44eaefe8e0033dd9cc53">
  <xsd:schema xmlns:xsd="http://www.w3.org/2001/XMLSchema" xmlns:xs="http://www.w3.org/2001/XMLSchema" xmlns:p="http://schemas.microsoft.com/office/2006/metadata/properties" xmlns:ns2="cd2fa718-a2cb-4369-aee2-1e6d1b99154e" targetNamespace="http://schemas.microsoft.com/office/2006/metadata/properties" ma:root="true" ma:fieldsID="d5c9ca9270cbb5f3248f659697cffc8c" ns2:_="">
    <xsd:import namespace="cd2fa718-a2cb-4369-aee2-1e6d1b99154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2fa718-a2cb-4369-aee2-1e6d1b9915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A2DB673-F811-4B4E-9CAE-2E5F24CF4BE2}"/>
</file>

<file path=customXml/itemProps2.xml><?xml version="1.0" encoding="utf-8"?>
<ds:datastoreItem xmlns:ds="http://schemas.openxmlformats.org/officeDocument/2006/customXml" ds:itemID="{1B9999D3-9B8C-4B95-A399-E715D63AC76C}"/>
</file>

<file path=customXml/itemProps3.xml><?xml version="1.0" encoding="utf-8"?>
<ds:datastoreItem xmlns:ds="http://schemas.openxmlformats.org/officeDocument/2006/customXml" ds:itemID="{7F127E18-2609-41DF-8EA5-D3D50D4B7C1E}"/>
</file>

<file path=docProps/app.xml><?xml version="1.0" encoding="utf-8"?>
<Properties xmlns="http://schemas.openxmlformats.org/officeDocument/2006/extended-properties" xmlns:vt="http://schemas.openxmlformats.org/officeDocument/2006/docPropsVTypes">
  <TotalTime>5478</TotalTime>
  <Words>5507</Words>
  <Application>Microsoft Office PowerPoint</Application>
  <PresentationFormat>On-screen Show (4:3)</PresentationFormat>
  <Paragraphs>895</Paragraphs>
  <Slides>61</Slides>
  <Notes>59</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61</vt:i4>
      </vt:variant>
    </vt:vector>
  </HeadingPairs>
  <TitlesOfParts>
    <vt:vector size="73" baseType="lpstr">
      <vt:lpstr>Helvetica</vt:lpstr>
      <vt:lpstr>MS PGothic</vt:lpstr>
      <vt:lpstr>Arial</vt:lpstr>
      <vt:lpstr>Century Gothic</vt:lpstr>
      <vt:lpstr>Verdana</vt:lpstr>
      <vt:lpstr>Times</vt:lpstr>
      <vt:lpstr>ヒラギノ角ゴ Pro W3</vt:lpstr>
      <vt:lpstr>Arial Rounded MT Bold</vt:lpstr>
      <vt:lpstr>Palatino</vt:lpstr>
      <vt:lpstr>Courier</vt:lpstr>
      <vt:lpstr>Lucida Sans Typewriter</vt:lpstr>
      <vt:lpstr>L1_Introduction</vt:lpstr>
      <vt:lpstr>Chapter 2, Modeling with UML, Part 1</vt:lpstr>
      <vt:lpstr>OMT, OOA&amp;D, OOSE and UML</vt:lpstr>
      <vt:lpstr>Using models in software development</vt:lpstr>
      <vt:lpstr>Overview for the Lecture</vt:lpstr>
      <vt:lpstr>Abstraction</vt:lpstr>
      <vt:lpstr>Abstraction</vt:lpstr>
      <vt:lpstr>Abstraction</vt:lpstr>
      <vt:lpstr>Abstraction</vt:lpstr>
      <vt:lpstr>Model</vt:lpstr>
      <vt:lpstr>We use Models to describe Software Systems</vt:lpstr>
      <vt:lpstr>Other models used to describe Software System Development</vt:lpstr>
      <vt:lpstr>Also, models may be used to describe Software System Development</vt:lpstr>
      <vt:lpstr>Issue-Modeling - Knowledge acquisition is a nonlinear process</vt:lpstr>
      <vt:lpstr>Issue-Modeling - Knowledge acquisition is a nonlinear process</vt:lpstr>
      <vt:lpstr>Issue-Modeling - Knowledge acquisition is a nonlinear process</vt:lpstr>
      <vt:lpstr>Models must be falsifiable - Knowledge acquisition is a nonlinear process</vt:lpstr>
      <vt:lpstr>2. Technique to deal with Complexity: Decomposition</vt:lpstr>
      <vt:lpstr>Decomposition (cont’d)</vt:lpstr>
      <vt:lpstr>Functional Decomposition</vt:lpstr>
      <vt:lpstr>Functional Decomposition</vt:lpstr>
      <vt:lpstr>Changing a Square into a Circle</vt:lpstr>
      <vt:lpstr>Functional Decomposition: Autoshape</vt:lpstr>
      <vt:lpstr>Object-Oriented View</vt:lpstr>
      <vt:lpstr>What is This?</vt:lpstr>
      <vt:lpstr>PowerPoint Presentation</vt:lpstr>
      <vt:lpstr>PowerPoint Presentation</vt:lpstr>
      <vt:lpstr>Class Identification</vt:lpstr>
      <vt:lpstr>Class Identification (cont’d)</vt:lpstr>
      <vt:lpstr>3. Hierarchy</vt:lpstr>
      <vt:lpstr>Part-of Hierarchy (Aggregation)</vt:lpstr>
      <vt:lpstr>Is-Kind-of Hierarchy (Taxonomy)</vt:lpstr>
      <vt:lpstr>Where are we now?</vt:lpstr>
      <vt:lpstr>Concepts and Phenomena</vt:lpstr>
      <vt:lpstr>Concepts, Phenomena, Abstraction and Modeling</vt:lpstr>
      <vt:lpstr>Abstract Data Types &amp; Classes</vt:lpstr>
      <vt:lpstr>Type and Instance</vt:lpstr>
      <vt:lpstr>Systems</vt:lpstr>
      <vt:lpstr>Systems, Models and Views</vt:lpstr>
      <vt:lpstr>Systems, Models and Views</vt:lpstr>
      <vt:lpstr>Systems, Models and Views</vt:lpstr>
      <vt:lpstr>Model-Driven Development</vt:lpstr>
      <vt:lpstr>Model-driven Software Development</vt:lpstr>
      <vt:lpstr>OCLE Code Sample for StockExchange model</vt:lpstr>
      <vt:lpstr>OCLE Code Sample for StockExchange model</vt:lpstr>
      <vt:lpstr>Application vs Solution Domain</vt:lpstr>
      <vt:lpstr>Object-oriented Modeling</vt:lpstr>
      <vt:lpstr>What is UML?</vt:lpstr>
      <vt:lpstr>UML tools</vt:lpstr>
      <vt:lpstr>UML: First Pass </vt:lpstr>
      <vt:lpstr>UML First Pass</vt:lpstr>
      <vt:lpstr>UML Core Conventions</vt:lpstr>
      <vt:lpstr>UML first pass: Use case diagrams</vt:lpstr>
      <vt:lpstr>Historical Remark: UML 1 used packages</vt:lpstr>
      <vt:lpstr>UML first pass: Class diagrams</vt:lpstr>
      <vt:lpstr>UML first pass: Class diagrams</vt:lpstr>
      <vt:lpstr>UML first pass: Sequence diagram</vt:lpstr>
      <vt:lpstr>UML first pass: Statechart diagrams</vt:lpstr>
      <vt:lpstr>Other UML Notations</vt:lpstr>
      <vt:lpstr>What should be done first? Coding or Modeling?</vt:lpstr>
      <vt:lpstr>UML Basic Notation Summary</vt:lpstr>
      <vt:lpstr>Additional References</vt:lpstr>
    </vt:vector>
  </TitlesOfParts>
  <Company>Bernd Bruegge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with UML: Basic Notations</dc:title>
  <dc:creator>Dan CHIOREAN</dc:creator>
  <cp:lastModifiedBy>Dan</cp:lastModifiedBy>
  <cp:revision>60</cp:revision>
  <dcterms:created xsi:type="dcterms:W3CDTF">2009-08-02T09:41:16Z</dcterms:created>
  <dcterms:modified xsi:type="dcterms:W3CDTF">2021-03-10T05:29:15Z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0x01010031F931DA2832A6409916756CF2B8B544</vt:lpwstr>
  </property>
</Properties>
</file>